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6" r:id="rId2"/>
    <p:sldId id="257" r:id="rId3"/>
    <p:sldId id="258" r:id="rId4"/>
    <p:sldId id="271" r:id="rId5"/>
    <p:sldId id="272" r:id="rId6"/>
    <p:sldId id="259" r:id="rId7"/>
    <p:sldId id="261" r:id="rId8"/>
    <p:sldId id="262" r:id="rId9"/>
    <p:sldId id="263" r:id="rId10"/>
    <p:sldId id="264" r:id="rId11"/>
    <p:sldId id="269" r:id="rId12"/>
    <p:sldId id="270" r:id="rId13"/>
    <p:sldId id="265" r:id="rId14"/>
    <p:sldId id="266" r:id="rId15"/>
    <p:sldId id="273" r:id="rId16"/>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137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E05883-D8EE-4A77-9C84-083F45FC057A}"/>
              </a:ext>
            </a:extLst>
          </p:cNvPr>
          <p:cNvSpPr txBox="1">
            <a:spLocks noGrp="1"/>
          </p:cNvSpPr>
          <p:nvPr>
            <p:ph type="hdr" sz="quarter"/>
          </p:nvPr>
        </p:nvSpPr>
        <p:spPr>
          <a:xfrm>
            <a:off x="0" y="0"/>
            <a:ext cx="3372840" cy="502560"/>
          </a:xfrm>
          <a:prstGeom prst="rect">
            <a:avLst/>
          </a:prstGeom>
          <a:noFill/>
          <a:ln>
            <a:noFill/>
          </a:ln>
        </p:spPr>
        <p:txBody>
          <a:bodyPr vert="horz" lIns="90000" tIns="45000" rIns="90000" bIns="4500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3" name="Date Placeholder 2">
            <a:extLst>
              <a:ext uri="{FF2B5EF4-FFF2-40B4-BE49-F238E27FC236}">
                <a16:creationId xmlns:a16="http://schemas.microsoft.com/office/drawing/2014/main" id="{B990D127-A0A8-46A7-9F5C-23C40C506619}"/>
              </a:ext>
            </a:extLst>
          </p:cNvPr>
          <p:cNvSpPr txBox="1">
            <a:spLocks noGrp="1"/>
          </p:cNvSpPr>
          <p:nvPr>
            <p:ph type="dt" sz="quarter" idx="1"/>
          </p:nvPr>
        </p:nvSpPr>
        <p:spPr>
          <a:xfrm>
            <a:off x="4399200" y="0"/>
            <a:ext cx="3372840" cy="502560"/>
          </a:xfrm>
          <a:prstGeom prst="rect">
            <a:avLst/>
          </a:prstGeom>
          <a:noFill/>
          <a:ln>
            <a:noFill/>
          </a:ln>
        </p:spPr>
        <p:txBody>
          <a:bodyPr vert="horz" lIns="90000" tIns="45000" rIns="90000" bIns="45000" compatLnSpc="0">
            <a:noAutofit/>
          </a:bodyPr>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4" name="Footer Placeholder 3">
            <a:extLst>
              <a:ext uri="{FF2B5EF4-FFF2-40B4-BE49-F238E27FC236}">
                <a16:creationId xmlns:a16="http://schemas.microsoft.com/office/drawing/2014/main" id="{75DA9E58-FF08-49CE-B1B5-A5B2D895B196}"/>
              </a:ext>
            </a:extLst>
          </p:cNvPr>
          <p:cNvSpPr txBox="1">
            <a:spLocks noGrp="1"/>
          </p:cNvSpPr>
          <p:nvPr>
            <p:ph type="ftr" sz="quarter" idx="2"/>
          </p:nvPr>
        </p:nvSpPr>
        <p:spPr>
          <a:xfrm>
            <a:off x="0" y="9555480"/>
            <a:ext cx="3372840" cy="502560"/>
          </a:xfrm>
          <a:prstGeom prst="rect">
            <a:avLst/>
          </a:prstGeom>
          <a:noFill/>
          <a:ln>
            <a:noFill/>
          </a:ln>
        </p:spPr>
        <p:txBody>
          <a:bodyPr vert="horz" lIns="90000" tIns="45000" rIns="90000" bIns="45000" anchor="b"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5" name="Slide Number Placeholder 4">
            <a:extLst>
              <a:ext uri="{FF2B5EF4-FFF2-40B4-BE49-F238E27FC236}">
                <a16:creationId xmlns:a16="http://schemas.microsoft.com/office/drawing/2014/main" id="{475E37D0-D098-4297-B9F9-67FD0EB67B9A}"/>
              </a:ext>
            </a:extLst>
          </p:cNvPr>
          <p:cNvSpPr txBox="1">
            <a:spLocks noGrp="1"/>
          </p:cNvSpPr>
          <p:nvPr>
            <p:ph type="sldNum" sz="quarter" idx="3"/>
          </p:nvPr>
        </p:nvSpPr>
        <p:spPr>
          <a:xfrm>
            <a:off x="4399200" y="9555480"/>
            <a:ext cx="3372840" cy="502560"/>
          </a:xfrm>
          <a:prstGeom prst="rect">
            <a:avLst/>
          </a:prstGeom>
          <a:noFill/>
          <a:ln>
            <a:noFill/>
          </a:ln>
        </p:spPr>
        <p:txBody>
          <a:bodyPr vert="horz" lIns="90000" tIns="45000" rIns="90000" bIns="45000" anchor="b" compatLnSpc="0">
            <a:noAutofit/>
          </a:bodyPr>
          <a:lstStyle/>
          <a:p>
            <a:pPr marL="0" marR="0" lvl="0" indent="0" algn="r" rtl="0" hangingPunct="0">
              <a:lnSpc>
                <a:spcPct val="100000"/>
              </a:lnSpc>
              <a:spcBef>
                <a:spcPts val="0"/>
              </a:spcBef>
              <a:spcAft>
                <a:spcPts val="0"/>
              </a:spcAft>
              <a:buNone/>
              <a:tabLst/>
              <a:defRPr sz="1400"/>
            </a:pPr>
            <a:fld id="{0CACEA5D-4448-4193-98D4-B49BA90BE021}" type="slidenum">
              <a:t>‹#›</a:t>
            </a:fld>
            <a:endParaRPr lang="en-US" sz="1400" b="0" i="0" u="none" strike="noStrike" kern="1200">
              <a:ln>
                <a:noFill/>
              </a:ln>
              <a:latin typeface="Arial" pitchFamily="18"/>
              <a:ea typeface="Microsoft YaHei" pitchFamily="2"/>
              <a:cs typeface="Arial" pitchFamily="2"/>
            </a:endParaRPr>
          </a:p>
        </p:txBody>
      </p:sp>
    </p:spTree>
    <p:extLst>
      <p:ext uri="{BB962C8B-B14F-4D97-AF65-F5344CB8AC3E}">
        <p14:creationId xmlns:p14="http://schemas.microsoft.com/office/powerpoint/2010/main" val="2361383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3D732F-4627-458C-AE6A-52BBB2C9F79A}"/>
              </a:ext>
            </a:extLst>
          </p:cNvPr>
          <p:cNvSpPr>
            <a:spLocks noGrp="1" noRot="1" noChangeAspect="1"/>
          </p:cNvSpPr>
          <p:nvPr>
            <p:ph type="sldImg" idx="2"/>
          </p:nvPr>
        </p:nvSpPr>
        <p:spPr>
          <a:xfrm>
            <a:off x="1371599" y="764280"/>
            <a:ext cx="5028480" cy="3771360"/>
          </a:xfrm>
          <a:prstGeom prst="rect">
            <a:avLst/>
          </a:prstGeom>
          <a:noFill/>
          <a:ln>
            <a:noFill/>
            <a:prstDash val="solid"/>
          </a:ln>
        </p:spPr>
      </p:sp>
      <p:sp>
        <p:nvSpPr>
          <p:cNvPr id="3" name="Notes Placeholder 2">
            <a:extLst>
              <a:ext uri="{FF2B5EF4-FFF2-40B4-BE49-F238E27FC236}">
                <a16:creationId xmlns:a16="http://schemas.microsoft.com/office/drawing/2014/main" id="{F7E6FFCE-2430-457F-BE6F-06D64CA1B5C0}"/>
              </a:ext>
            </a:extLst>
          </p:cNvPr>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Header Placeholder 3">
            <a:extLst>
              <a:ext uri="{FF2B5EF4-FFF2-40B4-BE49-F238E27FC236}">
                <a16:creationId xmlns:a16="http://schemas.microsoft.com/office/drawing/2014/main" id="{3E7623B9-049B-4450-8262-EDE6F7E49E0C}"/>
              </a:ext>
            </a:extLst>
          </p:cNvPr>
          <p:cNvSpPr txBox="1">
            <a:spLocks noGrp="1"/>
          </p:cNvSpPr>
          <p:nvPr>
            <p:ph type="hdr" sz="quarter"/>
          </p:nvPr>
        </p:nvSpPr>
        <p:spPr>
          <a:xfrm>
            <a:off x="0" y="0"/>
            <a:ext cx="3372840" cy="502560"/>
          </a:xfrm>
          <a:prstGeom prst="rect">
            <a:avLst/>
          </a:prstGeom>
          <a:noFill/>
          <a:ln>
            <a:noFill/>
          </a:ln>
        </p:spPr>
        <p:txBody>
          <a:bodyPr lIns="0" tIns="0" rIns="0" bIns="0">
            <a:noAutofit/>
          </a:bodyPr>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5" name="Date Placeholder 4">
            <a:extLst>
              <a:ext uri="{FF2B5EF4-FFF2-40B4-BE49-F238E27FC236}">
                <a16:creationId xmlns:a16="http://schemas.microsoft.com/office/drawing/2014/main" id="{4F66359D-B148-4D99-B57A-768060506228}"/>
              </a:ext>
            </a:extLst>
          </p:cNvPr>
          <p:cNvSpPr txBox="1">
            <a:spLocks noGrp="1"/>
          </p:cNvSpPr>
          <p:nvPr>
            <p:ph type="dt" idx="1"/>
          </p:nvPr>
        </p:nvSpPr>
        <p:spPr>
          <a:xfrm>
            <a:off x="4399200" y="0"/>
            <a:ext cx="3372840" cy="502560"/>
          </a:xfrm>
          <a:prstGeom prst="rect">
            <a:avLst/>
          </a:prstGeom>
          <a:noFill/>
          <a:ln>
            <a:noFill/>
          </a:ln>
        </p:spPr>
        <p:txBody>
          <a:bodyPr lIns="0" tIns="0" rIns="0" bIns="0">
            <a:noAutofit/>
          </a:bodyPr>
          <a:lstStyle>
            <a:lvl1pPr lvl="0" algn="r"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6" name="Footer Placeholder 5">
            <a:extLst>
              <a:ext uri="{FF2B5EF4-FFF2-40B4-BE49-F238E27FC236}">
                <a16:creationId xmlns:a16="http://schemas.microsoft.com/office/drawing/2014/main" id="{62E3B762-021C-4771-969D-9C491452B51C}"/>
              </a:ext>
            </a:extLst>
          </p:cNvPr>
          <p:cNvSpPr txBox="1">
            <a:spLocks noGrp="1"/>
          </p:cNvSpPr>
          <p:nvPr>
            <p:ph type="ftr" sz="quarter" idx="4"/>
          </p:nvPr>
        </p:nvSpPr>
        <p:spPr>
          <a:xfrm>
            <a:off x="0" y="9555480"/>
            <a:ext cx="3372840" cy="502560"/>
          </a:xfrm>
          <a:prstGeom prst="rect">
            <a:avLst/>
          </a:prstGeom>
          <a:noFill/>
          <a:ln>
            <a:noFill/>
          </a:ln>
        </p:spPr>
        <p:txBody>
          <a:bodyPr lIns="0" tIns="0" rIns="0" bIns="0" anchor="b">
            <a:noAutofit/>
          </a:bodyPr>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7" name="Slide Number Placeholder 6">
            <a:extLst>
              <a:ext uri="{FF2B5EF4-FFF2-40B4-BE49-F238E27FC236}">
                <a16:creationId xmlns:a16="http://schemas.microsoft.com/office/drawing/2014/main" id="{1AE32271-28D9-466B-93CC-F1FF5239E0F8}"/>
              </a:ext>
            </a:extLst>
          </p:cNvPr>
          <p:cNvSpPr txBox="1">
            <a:spLocks noGrp="1"/>
          </p:cNvSpPr>
          <p:nvPr>
            <p:ph type="sldNum" sz="quarter" idx="5"/>
          </p:nvPr>
        </p:nvSpPr>
        <p:spPr>
          <a:xfrm>
            <a:off x="4399200" y="9555480"/>
            <a:ext cx="3372840" cy="502560"/>
          </a:xfrm>
          <a:prstGeom prst="rect">
            <a:avLst/>
          </a:prstGeom>
          <a:noFill/>
          <a:ln>
            <a:noFill/>
          </a:ln>
        </p:spPr>
        <p:txBody>
          <a:bodyPr lIns="0" tIns="0" rIns="0" bIns="0" anchor="b">
            <a:noAutofit/>
          </a:bodyPr>
          <a:lstStyle>
            <a:lvl1pPr lvl="0" algn="r" rtl="0" hangingPunct="0">
              <a:buNone/>
              <a:tabLst/>
              <a:defRPr lang="en-US" sz="1400" kern="1200">
                <a:latin typeface="Times New Roman" pitchFamily="18"/>
                <a:ea typeface="Lucida Sans Unicode" pitchFamily="2"/>
                <a:cs typeface="Tahoma" pitchFamily="2"/>
              </a:defRPr>
            </a:lvl1pPr>
          </a:lstStyle>
          <a:p>
            <a:pPr lvl="0"/>
            <a:fld id="{5B4BD74E-F0D3-4E8A-8A97-617BAD547A50}" type="slidenum">
              <a:t>‹#›</a:t>
            </a:fld>
            <a:endParaRPr lang="en-US"/>
          </a:p>
        </p:txBody>
      </p:sp>
    </p:spTree>
    <p:extLst>
      <p:ext uri="{BB962C8B-B14F-4D97-AF65-F5344CB8AC3E}">
        <p14:creationId xmlns:p14="http://schemas.microsoft.com/office/powerpoint/2010/main" val="3269400857"/>
      </p:ext>
    </p:extLst>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kern="1200">
        <a:ln>
          <a:noFill/>
        </a:ln>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C8B4DD0-4816-4C5C-BD1A-23D39BCA1E4E}"/>
              </a:ext>
            </a:extLst>
          </p:cNvPr>
          <p:cNvSpPr txBox="1">
            <a:spLocks noGrp="1"/>
          </p:cNvSpPr>
          <p:nvPr>
            <p:ph type="sldNum" sz="quarter" idx="5"/>
          </p:nvPr>
        </p:nvSpPr>
        <p:spPr>
          <a:ln/>
        </p:spPr>
        <p:txBody>
          <a:bodyPr lIns="0" tIns="0" rIns="0" bIns="0" anchor="b">
            <a:noAutofit/>
          </a:bodyPr>
          <a:lstStyle/>
          <a:p>
            <a:pPr lvl="0"/>
            <a:fld id="{475E0FFB-36EB-4613-B98C-2F4788D7BBEE}" type="slidenum">
              <a:t>1</a:t>
            </a:fld>
            <a:endParaRPr lang="en-US"/>
          </a:p>
        </p:txBody>
      </p:sp>
      <p:sp>
        <p:nvSpPr>
          <p:cNvPr id="2" name="Slide Image Placeholder 1">
            <a:extLst>
              <a:ext uri="{FF2B5EF4-FFF2-40B4-BE49-F238E27FC236}">
                <a16:creationId xmlns:a16="http://schemas.microsoft.com/office/drawing/2014/main" id="{8FF7E0EB-C0F2-4658-9B74-8D941FCA0E41}"/>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9A6481CD-B0B5-4B9E-89BE-5F8B7DF12819}"/>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5678878-FDE7-4119-BB85-30E3A51C1352}"/>
              </a:ext>
            </a:extLst>
          </p:cNvPr>
          <p:cNvSpPr txBox="1">
            <a:spLocks noGrp="1"/>
          </p:cNvSpPr>
          <p:nvPr>
            <p:ph type="sldNum" sz="quarter" idx="5"/>
          </p:nvPr>
        </p:nvSpPr>
        <p:spPr>
          <a:ln/>
        </p:spPr>
        <p:txBody>
          <a:bodyPr lIns="0" tIns="0" rIns="0" bIns="0" anchor="b">
            <a:noAutofit/>
          </a:bodyPr>
          <a:lstStyle/>
          <a:p>
            <a:pPr lvl="0"/>
            <a:fld id="{BE157B7B-18DC-4680-9CD6-35AA1265ADA5}" type="slidenum">
              <a:t>2</a:t>
            </a:fld>
            <a:endParaRPr lang="en-US"/>
          </a:p>
        </p:txBody>
      </p:sp>
      <p:sp>
        <p:nvSpPr>
          <p:cNvPr id="2" name="Slide Image Placeholder 1">
            <a:extLst>
              <a:ext uri="{FF2B5EF4-FFF2-40B4-BE49-F238E27FC236}">
                <a16:creationId xmlns:a16="http://schemas.microsoft.com/office/drawing/2014/main" id="{F8FF9658-9CA4-4074-B8E3-80EB3DB45FE0}"/>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8C27090-3EB1-48B5-B2CB-AF306C1C8125}"/>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74D2066-6E77-4384-9AFB-047FF68284DC}"/>
              </a:ext>
            </a:extLst>
          </p:cNvPr>
          <p:cNvSpPr txBox="1">
            <a:spLocks noGrp="1"/>
          </p:cNvSpPr>
          <p:nvPr>
            <p:ph type="sldNum" sz="quarter" idx="5"/>
          </p:nvPr>
        </p:nvSpPr>
        <p:spPr>
          <a:ln/>
        </p:spPr>
        <p:txBody>
          <a:bodyPr lIns="0" tIns="0" rIns="0" bIns="0" anchor="b">
            <a:noAutofit/>
          </a:bodyPr>
          <a:lstStyle/>
          <a:p>
            <a:pPr lvl="0"/>
            <a:fld id="{318C0ACF-40DF-45B2-84FA-D1DBE883C720}" type="slidenum">
              <a:t>3</a:t>
            </a:fld>
            <a:endParaRPr lang="en-US"/>
          </a:p>
        </p:txBody>
      </p:sp>
      <p:sp>
        <p:nvSpPr>
          <p:cNvPr id="2" name="Slide Image Placeholder 1">
            <a:extLst>
              <a:ext uri="{FF2B5EF4-FFF2-40B4-BE49-F238E27FC236}">
                <a16:creationId xmlns:a16="http://schemas.microsoft.com/office/drawing/2014/main" id="{94EAAEAE-A97C-4CF3-862B-AAA072614EAB}"/>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C06F4DD1-059E-44FD-82A6-7879C0B40ED8}"/>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71A7EDB-15EB-4991-8C09-6524CC302370}"/>
              </a:ext>
            </a:extLst>
          </p:cNvPr>
          <p:cNvSpPr txBox="1">
            <a:spLocks noGrp="1"/>
          </p:cNvSpPr>
          <p:nvPr>
            <p:ph type="sldNum" sz="quarter" idx="5"/>
          </p:nvPr>
        </p:nvSpPr>
        <p:spPr>
          <a:ln/>
        </p:spPr>
        <p:txBody>
          <a:bodyPr lIns="0" tIns="0" rIns="0" bIns="0" anchor="b">
            <a:noAutofit/>
          </a:bodyPr>
          <a:lstStyle/>
          <a:p>
            <a:pPr lvl="0"/>
            <a:fld id="{6A089E22-3B3F-4BBB-912C-09554F062C63}" type="slidenum">
              <a:t>6</a:t>
            </a:fld>
            <a:endParaRPr lang="en-US"/>
          </a:p>
        </p:txBody>
      </p:sp>
      <p:sp>
        <p:nvSpPr>
          <p:cNvPr id="2" name="Slide Image Placeholder 1">
            <a:extLst>
              <a:ext uri="{FF2B5EF4-FFF2-40B4-BE49-F238E27FC236}">
                <a16:creationId xmlns:a16="http://schemas.microsoft.com/office/drawing/2014/main" id="{B3FBF673-7D04-46F6-A803-BE3F0272911E}"/>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6F9F8868-B3E9-4F98-B2DF-437542797BDD}"/>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36DBD1D-EE54-4C59-B1DD-800BCC423BEB}"/>
              </a:ext>
            </a:extLst>
          </p:cNvPr>
          <p:cNvSpPr txBox="1">
            <a:spLocks noGrp="1"/>
          </p:cNvSpPr>
          <p:nvPr>
            <p:ph type="sldNum" sz="quarter" idx="5"/>
          </p:nvPr>
        </p:nvSpPr>
        <p:spPr>
          <a:ln/>
        </p:spPr>
        <p:txBody>
          <a:bodyPr lIns="0" tIns="0" rIns="0" bIns="0" anchor="b">
            <a:noAutofit/>
          </a:bodyPr>
          <a:lstStyle/>
          <a:p>
            <a:pPr lvl="0"/>
            <a:fld id="{87D70B12-6013-45A9-950B-B3EF22056442}" type="slidenum">
              <a:t>7</a:t>
            </a:fld>
            <a:endParaRPr lang="en-US"/>
          </a:p>
        </p:txBody>
      </p:sp>
      <p:sp>
        <p:nvSpPr>
          <p:cNvPr id="2" name="Slide Image Placeholder 1">
            <a:extLst>
              <a:ext uri="{FF2B5EF4-FFF2-40B4-BE49-F238E27FC236}">
                <a16:creationId xmlns:a16="http://schemas.microsoft.com/office/drawing/2014/main" id="{165FF725-7C4A-4398-800E-CFD66EDD79A0}"/>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A18D2864-631E-4051-B705-8DCF7DEB0658}"/>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7C330D5-9E6A-4BB2-8BA0-DC9A95DFDF0B}"/>
              </a:ext>
            </a:extLst>
          </p:cNvPr>
          <p:cNvSpPr txBox="1">
            <a:spLocks noGrp="1"/>
          </p:cNvSpPr>
          <p:nvPr>
            <p:ph type="sldNum" sz="quarter" idx="5"/>
          </p:nvPr>
        </p:nvSpPr>
        <p:spPr>
          <a:ln/>
        </p:spPr>
        <p:txBody>
          <a:bodyPr lIns="0" tIns="0" rIns="0" bIns="0" anchor="b">
            <a:noAutofit/>
          </a:bodyPr>
          <a:lstStyle/>
          <a:p>
            <a:pPr lvl="0"/>
            <a:fld id="{62A26298-9BF9-4D07-80D4-23910F955C75}" type="slidenum">
              <a:t>8</a:t>
            </a:fld>
            <a:endParaRPr lang="en-US"/>
          </a:p>
        </p:txBody>
      </p:sp>
      <p:sp>
        <p:nvSpPr>
          <p:cNvPr id="2" name="Slide Image Placeholder 1">
            <a:extLst>
              <a:ext uri="{FF2B5EF4-FFF2-40B4-BE49-F238E27FC236}">
                <a16:creationId xmlns:a16="http://schemas.microsoft.com/office/drawing/2014/main" id="{7AC21C2C-85D7-4ECD-BC3C-783A3B10A40D}"/>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9C77CC27-D459-4132-AD3E-5A2A95C63B3E}"/>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51997F9-4D09-463D-A68C-162B38C2C353}"/>
              </a:ext>
            </a:extLst>
          </p:cNvPr>
          <p:cNvSpPr txBox="1">
            <a:spLocks noGrp="1"/>
          </p:cNvSpPr>
          <p:nvPr>
            <p:ph type="sldNum" sz="quarter" idx="5"/>
          </p:nvPr>
        </p:nvSpPr>
        <p:spPr>
          <a:ln/>
        </p:spPr>
        <p:txBody>
          <a:bodyPr lIns="0" tIns="0" rIns="0" bIns="0" anchor="b">
            <a:noAutofit/>
          </a:bodyPr>
          <a:lstStyle/>
          <a:p>
            <a:pPr lvl="0"/>
            <a:fld id="{DA491DC3-8E82-4F31-A489-CCBD9141FFA0}" type="slidenum">
              <a:t>9</a:t>
            </a:fld>
            <a:endParaRPr lang="en-US"/>
          </a:p>
        </p:txBody>
      </p:sp>
      <p:sp>
        <p:nvSpPr>
          <p:cNvPr id="2" name="Slide Image Placeholder 1">
            <a:extLst>
              <a:ext uri="{FF2B5EF4-FFF2-40B4-BE49-F238E27FC236}">
                <a16:creationId xmlns:a16="http://schemas.microsoft.com/office/drawing/2014/main" id="{4F9967E8-FE11-43FD-B728-FE3782A338CA}"/>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ED765F5E-4445-4CF1-ADE7-4E701BDF7B34}"/>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4A76B98-7102-4A83-AFC8-A2DBAA064B4A}"/>
              </a:ext>
            </a:extLst>
          </p:cNvPr>
          <p:cNvSpPr txBox="1">
            <a:spLocks noGrp="1"/>
          </p:cNvSpPr>
          <p:nvPr>
            <p:ph type="sldNum" sz="quarter" idx="5"/>
          </p:nvPr>
        </p:nvSpPr>
        <p:spPr>
          <a:ln/>
        </p:spPr>
        <p:txBody>
          <a:bodyPr lIns="0" tIns="0" rIns="0" bIns="0" anchor="b">
            <a:noAutofit/>
          </a:bodyPr>
          <a:lstStyle/>
          <a:p>
            <a:pPr lvl="0"/>
            <a:fld id="{07740603-F95D-452D-A8E6-5ACDE9F60444}" type="slidenum">
              <a:t>10</a:t>
            </a:fld>
            <a:endParaRPr lang="en-US"/>
          </a:p>
        </p:txBody>
      </p:sp>
      <p:sp>
        <p:nvSpPr>
          <p:cNvPr id="2" name="Slide Image Placeholder 1">
            <a:extLst>
              <a:ext uri="{FF2B5EF4-FFF2-40B4-BE49-F238E27FC236}">
                <a16:creationId xmlns:a16="http://schemas.microsoft.com/office/drawing/2014/main" id="{039415DD-519B-4EAC-A3FD-CFD982A16530}"/>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7CC96E12-C757-47B1-8A01-79F5C7094CF2}"/>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1776" y="884387"/>
            <a:ext cx="6194023" cy="2801457"/>
          </a:xfrm>
        </p:spPr>
        <p:txBody>
          <a:bodyPr bIns="0" anchor="b">
            <a:normAutofit/>
          </a:bodyPr>
          <a:lstStyle>
            <a:lvl1pPr algn="l">
              <a:defRPr sz="5952"/>
            </a:lvl1pPr>
          </a:lstStyle>
          <a:p>
            <a:r>
              <a:rPr lang="en-US"/>
              <a:t>Click to edit Master title style</a:t>
            </a:r>
            <a:endParaRPr lang="en-US" dirty="0"/>
          </a:p>
        </p:txBody>
      </p:sp>
      <p:sp>
        <p:nvSpPr>
          <p:cNvPr id="3" name="Subtitle 2"/>
          <p:cNvSpPr>
            <a:spLocks noGrp="1"/>
          </p:cNvSpPr>
          <p:nvPr>
            <p:ph type="subTitle" idx="1"/>
          </p:nvPr>
        </p:nvSpPr>
        <p:spPr>
          <a:xfrm>
            <a:off x="2641776" y="3892500"/>
            <a:ext cx="6194023" cy="1077646"/>
          </a:xfrm>
        </p:spPr>
        <p:txBody>
          <a:bodyPr tIns="91440" bIns="91440">
            <a:normAutofit/>
          </a:bodyPr>
          <a:lstStyle>
            <a:lvl1pPr marL="0" indent="0" algn="l">
              <a:buNone/>
              <a:defRPr sz="1764" b="0" cap="all" baseline="0">
                <a:solidFill>
                  <a:schemeClr val="tx1"/>
                </a:solidFill>
              </a:defRPr>
            </a:lvl1pPr>
            <a:lvl2pPr marL="377979" indent="0" algn="ctr">
              <a:buNone/>
              <a:defRPr sz="1653"/>
            </a:lvl2pPr>
            <a:lvl3pPr marL="755957" indent="0" algn="ctr">
              <a:buNone/>
              <a:defRPr sz="1488"/>
            </a:lvl3pPr>
            <a:lvl4pPr marL="1133936" indent="0" algn="ctr">
              <a:buNone/>
              <a:defRPr sz="1323"/>
            </a:lvl4pPr>
            <a:lvl5pPr marL="1511915" indent="0" algn="ctr">
              <a:buNone/>
              <a:defRPr sz="1323"/>
            </a:lvl5pPr>
            <a:lvl6pPr marL="1889893" indent="0" algn="ctr">
              <a:buNone/>
              <a:defRPr sz="1323"/>
            </a:lvl6pPr>
            <a:lvl7pPr marL="2267872" indent="0" algn="ctr">
              <a:buNone/>
              <a:defRPr sz="1323"/>
            </a:lvl7pPr>
            <a:lvl8pPr marL="2645851" indent="0" algn="ctr">
              <a:buNone/>
              <a:defRPr sz="1323"/>
            </a:lvl8pPr>
            <a:lvl9pPr marL="3023829"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a:xfrm>
            <a:off x="2641775" y="363002"/>
            <a:ext cx="3402423" cy="340837"/>
          </a:xfrm>
        </p:spPr>
        <p:txBody>
          <a:bodyPr/>
          <a:lstStyle/>
          <a:p>
            <a:pPr lvl="0"/>
            <a:endParaRPr lang="en-US"/>
          </a:p>
        </p:txBody>
      </p:sp>
      <p:sp>
        <p:nvSpPr>
          <p:cNvPr id="6" name="Slide Number Placeholder 5"/>
          <p:cNvSpPr>
            <a:spLocks noGrp="1"/>
          </p:cNvSpPr>
          <p:nvPr>
            <p:ph type="sldNum" sz="quarter" idx="12"/>
          </p:nvPr>
        </p:nvSpPr>
        <p:spPr>
          <a:xfrm>
            <a:off x="1581661" y="880720"/>
            <a:ext cx="884155" cy="555101"/>
          </a:xfrm>
        </p:spPr>
        <p:txBody>
          <a:bodyPr/>
          <a:lstStyle/>
          <a:p>
            <a:pPr lvl="0"/>
            <a:fld id="{BD09CE80-AC47-4AF6-AF73-D58086ECA9ED}" type="slidenum">
              <a:rPr lang="en-US" smtClean="0"/>
              <a:t>‹#›</a:t>
            </a:fld>
            <a:endParaRPr lang="en-US"/>
          </a:p>
        </p:txBody>
      </p:sp>
      <p:cxnSp>
        <p:nvCxnSpPr>
          <p:cNvPr id="15" name="Straight Connector 14"/>
          <p:cNvCxnSpPr/>
          <p:nvPr/>
        </p:nvCxnSpPr>
        <p:spPr>
          <a:xfrm>
            <a:off x="2641776" y="3889564"/>
            <a:ext cx="619402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39234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591349" y="2036072"/>
            <a:ext cx="724444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51244EE7-7AC3-46C2-AB1F-D1730B0B82F3}" type="slidenum">
              <a:rPr lang="en-US" smtClean="0"/>
              <a:t>‹#›</a:t>
            </a:fld>
            <a:endParaRPr lang="en-US"/>
          </a:p>
        </p:txBody>
      </p:sp>
    </p:spTree>
    <p:extLst>
      <p:ext uri="{BB962C8B-B14F-4D97-AF65-F5344CB8AC3E}">
        <p14:creationId xmlns:p14="http://schemas.microsoft.com/office/powerpoint/2010/main" val="1631432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6646" y="880721"/>
            <a:ext cx="1216011" cy="513666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91349" y="880721"/>
            <a:ext cx="5844089" cy="51366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02DF88FA-AA50-481F-BE7C-BF9DD62E8E0B}" type="slidenum">
              <a:rPr lang="en-US" smtClean="0"/>
              <a:t>‹#›</a:t>
            </a:fld>
            <a:endParaRPr lang="en-US"/>
          </a:p>
        </p:txBody>
      </p:sp>
      <p:cxnSp>
        <p:nvCxnSpPr>
          <p:cNvPr id="15" name="Straight Connector 14"/>
          <p:cNvCxnSpPr/>
          <p:nvPr/>
        </p:nvCxnSpPr>
        <p:spPr>
          <a:xfrm>
            <a:off x="7626645" y="880721"/>
            <a:ext cx="0" cy="5136665"/>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0740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4461D5E9-E41F-4FE9-AC8A-4A3568F37EEC}" type="slidenum">
              <a:rPr lang="en-US" smtClean="0"/>
              <a:t>‹#›</a:t>
            </a:fld>
            <a:endParaRPr lang="en-US"/>
          </a:p>
        </p:txBody>
      </p:sp>
      <p:cxnSp>
        <p:nvCxnSpPr>
          <p:cNvPr id="33" name="Straight Connector 32"/>
          <p:cNvCxnSpPr/>
          <p:nvPr/>
        </p:nvCxnSpPr>
        <p:spPr>
          <a:xfrm>
            <a:off x="1591349" y="2036072"/>
            <a:ext cx="724444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571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1348" y="1935808"/>
            <a:ext cx="6192355" cy="2081115"/>
          </a:xfrm>
        </p:spPr>
        <p:txBody>
          <a:bodyPr anchor="b">
            <a:normAutofit/>
          </a:bodyPr>
          <a:lstStyle>
            <a:lvl1pPr algn="l">
              <a:defRPr sz="3527"/>
            </a:lvl1pPr>
          </a:lstStyle>
          <a:p>
            <a:r>
              <a:rPr lang="en-US"/>
              <a:t>Click to edit Master title style</a:t>
            </a:r>
            <a:endParaRPr lang="en-US" dirty="0"/>
          </a:p>
        </p:txBody>
      </p:sp>
      <p:sp>
        <p:nvSpPr>
          <p:cNvPr id="3" name="Text Placeholder 2"/>
          <p:cNvSpPr>
            <a:spLocks noGrp="1"/>
          </p:cNvSpPr>
          <p:nvPr>
            <p:ph type="body" idx="1"/>
          </p:nvPr>
        </p:nvSpPr>
        <p:spPr>
          <a:xfrm>
            <a:off x="1591350" y="4195627"/>
            <a:ext cx="6192355" cy="1116567"/>
          </a:xfrm>
        </p:spPr>
        <p:txBody>
          <a:bodyPr tIns="91440">
            <a:normAutofit/>
          </a:bodyPr>
          <a:lstStyle>
            <a:lvl1pPr marL="0" indent="0" algn="l">
              <a:buNone/>
              <a:defRPr sz="1984">
                <a:solidFill>
                  <a:schemeClr val="tx1"/>
                </a:solidFill>
              </a:defRPr>
            </a:lvl1pPr>
            <a:lvl2pPr marL="377979" indent="0">
              <a:buNone/>
              <a:defRPr sz="1653">
                <a:solidFill>
                  <a:schemeClr val="tx1">
                    <a:tint val="75000"/>
                  </a:schemeClr>
                </a:solidFill>
              </a:defRPr>
            </a:lvl2pPr>
            <a:lvl3pPr marL="755957" indent="0">
              <a:buNone/>
              <a:defRPr sz="1488">
                <a:solidFill>
                  <a:schemeClr val="tx1">
                    <a:tint val="75000"/>
                  </a:schemeClr>
                </a:solidFill>
              </a:defRPr>
            </a:lvl3pPr>
            <a:lvl4pPr marL="1133936" indent="0">
              <a:buNone/>
              <a:defRPr sz="1323">
                <a:solidFill>
                  <a:schemeClr val="tx1">
                    <a:tint val="75000"/>
                  </a:schemeClr>
                </a:solidFill>
              </a:defRPr>
            </a:lvl4pPr>
            <a:lvl5pPr marL="1511915" indent="0">
              <a:buNone/>
              <a:defRPr sz="1323">
                <a:solidFill>
                  <a:schemeClr val="tx1">
                    <a:tint val="75000"/>
                  </a:schemeClr>
                </a:solidFill>
              </a:defRPr>
            </a:lvl5pPr>
            <a:lvl6pPr marL="1889893" indent="0">
              <a:buNone/>
              <a:defRPr sz="1323">
                <a:solidFill>
                  <a:schemeClr val="tx1">
                    <a:tint val="75000"/>
                  </a:schemeClr>
                </a:solidFill>
              </a:defRPr>
            </a:lvl6pPr>
            <a:lvl7pPr marL="2267872" indent="0">
              <a:buNone/>
              <a:defRPr sz="1323">
                <a:solidFill>
                  <a:schemeClr val="tx1">
                    <a:tint val="75000"/>
                  </a:schemeClr>
                </a:solidFill>
              </a:defRPr>
            </a:lvl7pPr>
            <a:lvl8pPr marL="2645851" indent="0">
              <a:buNone/>
              <a:defRPr sz="1323">
                <a:solidFill>
                  <a:schemeClr val="tx1">
                    <a:tint val="75000"/>
                  </a:schemeClr>
                </a:solidFill>
              </a:defRPr>
            </a:lvl8pPr>
            <a:lvl9pPr marL="3023829"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BA99571F-557E-4A34-A47D-712642BECAC3}" type="slidenum">
              <a:rPr lang="en-US" smtClean="0"/>
              <a:t>‹#›</a:t>
            </a:fld>
            <a:endParaRPr lang="en-US"/>
          </a:p>
        </p:txBody>
      </p:sp>
      <p:cxnSp>
        <p:nvCxnSpPr>
          <p:cNvPr id="15" name="Straight Connector 14"/>
          <p:cNvCxnSpPr/>
          <p:nvPr/>
        </p:nvCxnSpPr>
        <p:spPr>
          <a:xfrm>
            <a:off x="1591348" y="4194291"/>
            <a:ext cx="619235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7603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91349" y="887243"/>
            <a:ext cx="7244449" cy="116768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91348" y="2219992"/>
            <a:ext cx="3446056" cy="37892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89984" y="2219992"/>
            <a:ext cx="3445814" cy="37892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8DE71B32-8A91-41A3-ABA8-57DD35D9F836}" type="slidenum">
              <a:rPr lang="en-US" smtClean="0"/>
              <a:t>‹#›</a:t>
            </a:fld>
            <a:endParaRPr lang="en-US"/>
          </a:p>
        </p:txBody>
      </p:sp>
      <p:cxnSp>
        <p:nvCxnSpPr>
          <p:cNvPr id="33" name="Straight Connector 32"/>
          <p:cNvCxnSpPr/>
          <p:nvPr/>
        </p:nvCxnSpPr>
        <p:spPr>
          <a:xfrm>
            <a:off x="1591349" y="2036072"/>
            <a:ext cx="724444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4467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591349" y="2036072"/>
            <a:ext cx="724444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591349" y="886442"/>
            <a:ext cx="7244450" cy="116439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91349" y="2226180"/>
            <a:ext cx="3445940" cy="883994"/>
          </a:xfrm>
        </p:spPr>
        <p:txBody>
          <a:bodyPr anchor="b">
            <a:normAutofit/>
          </a:bodyPr>
          <a:lstStyle>
            <a:lvl1pPr marL="0" indent="0">
              <a:lnSpc>
                <a:spcPct val="100000"/>
              </a:lnSpc>
              <a:buNone/>
              <a:defRPr sz="2425" b="0" cap="all" baseline="0">
                <a:solidFill>
                  <a:schemeClr val="accent1"/>
                </a:solidFill>
              </a:defRPr>
            </a:lvl1pPr>
            <a:lvl2pPr marL="377979" indent="0">
              <a:buNone/>
              <a:defRPr sz="1653" b="1"/>
            </a:lvl2pPr>
            <a:lvl3pPr marL="755957" indent="0">
              <a:buNone/>
              <a:defRPr sz="1488" b="1"/>
            </a:lvl3pPr>
            <a:lvl4pPr marL="1133936" indent="0">
              <a:buNone/>
              <a:defRPr sz="1323" b="1"/>
            </a:lvl4pPr>
            <a:lvl5pPr marL="1511915" indent="0">
              <a:buNone/>
              <a:defRPr sz="1323" b="1"/>
            </a:lvl5pPr>
            <a:lvl6pPr marL="1889893" indent="0">
              <a:buNone/>
              <a:defRPr sz="1323" b="1"/>
            </a:lvl6pPr>
            <a:lvl7pPr marL="2267872" indent="0">
              <a:buNone/>
              <a:defRPr sz="1323" b="1"/>
            </a:lvl7pPr>
            <a:lvl8pPr marL="2645851" indent="0">
              <a:buNone/>
              <a:defRPr sz="1323" b="1"/>
            </a:lvl8pPr>
            <a:lvl9pPr marL="3023829" indent="0">
              <a:buNone/>
              <a:defRPr sz="1323" b="1"/>
            </a:lvl9pPr>
          </a:lstStyle>
          <a:p>
            <a:pPr lvl="0"/>
            <a:r>
              <a:rPr lang="en-US"/>
              <a:t>Click to edit Master text styles</a:t>
            </a:r>
          </a:p>
        </p:txBody>
      </p:sp>
      <p:sp>
        <p:nvSpPr>
          <p:cNvPr id="4" name="Content Placeholder 3"/>
          <p:cNvSpPr>
            <a:spLocks noGrp="1"/>
          </p:cNvSpPr>
          <p:nvPr>
            <p:ph sz="half" idx="2"/>
          </p:nvPr>
        </p:nvSpPr>
        <p:spPr>
          <a:xfrm>
            <a:off x="1591349" y="3113235"/>
            <a:ext cx="3445940" cy="29150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89984" y="2229988"/>
            <a:ext cx="3445814" cy="884318"/>
          </a:xfrm>
        </p:spPr>
        <p:txBody>
          <a:bodyPr anchor="b">
            <a:normAutofit/>
          </a:bodyPr>
          <a:lstStyle>
            <a:lvl1pPr marL="0" indent="0">
              <a:lnSpc>
                <a:spcPct val="100000"/>
              </a:lnSpc>
              <a:buNone/>
              <a:defRPr sz="2425" b="0" cap="all" baseline="0">
                <a:solidFill>
                  <a:schemeClr val="accent1"/>
                </a:solidFill>
              </a:defRPr>
            </a:lvl1pPr>
            <a:lvl2pPr marL="377979" indent="0">
              <a:buNone/>
              <a:defRPr sz="1653" b="1"/>
            </a:lvl2pPr>
            <a:lvl3pPr marL="755957" indent="0">
              <a:buNone/>
              <a:defRPr sz="1488" b="1"/>
            </a:lvl3pPr>
            <a:lvl4pPr marL="1133936" indent="0">
              <a:buNone/>
              <a:defRPr sz="1323" b="1"/>
            </a:lvl4pPr>
            <a:lvl5pPr marL="1511915" indent="0">
              <a:buNone/>
              <a:defRPr sz="1323" b="1"/>
            </a:lvl5pPr>
            <a:lvl6pPr marL="1889893" indent="0">
              <a:buNone/>
              <a:defRPr sz="1323" b="1"/>
            </a:lvl6pPr>
            <a:lvl7pPr marL="2267872" indent="0">
              <a:buNone/>
              <a:defRPr sz="1323" b="1"/>
            </a:lvl7pPr>
            <a:lvl8pPr marL="2645851" indent="0">
              <a:buNone/>
              <a:defRPr sz="1323" b="1"/>
            </a:lvl8pPr>
            <a:lvl9pPr marL="3023829" indent="0">
              <a:buNone/>
              <a:defRPr sz="1323" b="1"/>
            </a:lvl9pPr>
          </a:lstStyle>
          <a:p>
            <a:pPr lvl="0"/>
            <a:r>
              <a:rPr lang="en-US"/>
              <a:t>Click to edit Master text styles</a:t>
            </a:r>
          </a:p>
        </p:txBody>
      </p:sp>
      <p:sp>
        <p:nvSpPr>
          <p:cNvPr id="6" name="Content Placeholder 5"/>
          <p:cNvSpPr>
            <a:spLocks noGrp="1"/>
          </p:cNvSpPr>
          <p:nvPr>
            <p:ph sz="quarter" idx="4"/>
          </p:nvPr>
        </p:nvSpPr>
        <p:spPr>
          <a:xfrm>
            <a:off x="5389984" y="3110172"/>
            <a:ext cx="3445814" cy="2907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CF85EDF0-9BBD-4145-981F-2EEBC419EBAB}" type="slidenum">
              <a:rPr lang="en-US" smtClean="0"/>
              <a:t>‹#›</a:t>
            </a:fld>
            <a:endParaRPr lang="en-US"/>
          </a:p>
        </p:txBody>
      </p:sp>
    </p:spTree>
    <p:extLst>
      <p:ext uri="{BB962C8B-B14F-4D97-AF65-F5344CB8AC3E}">
        <p14:creationId xmlns:p14="http://schemas.microsoft.com/office/powerpoint/2010/main" val="11681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591349" y="2036072"/>
            <a:ext cx="724444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7FEC7444-C6BE-4D48-A355-4EC38D075743}" type="slidenum">
              <a:rPr lang="en-US" smtClean="0"/>
              <a:t>‹#›</a:t>
            </a:fld>
            <a:endParaRPr lang="en-US"/>
          </a:p>
        </p:txBody>
      </p:sp>
    </p:spTree>
    <p:extLst>
      <p:ext uri="{BB962C8B-B14F-4D97-AF65-F5344CB8AC3E}">
        <p14:creationId xmlns:p14="http://schemas.microsoft.com/office/powerpoint/2010/main" val="320260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D44E4A3C-62CD-41B6-A7B2-22429C6ED3BF}" type="slidenum">
              <a:rPr lang="en-US" smtClean="0"/>
              <a:t>‹#›</a:t>
            </a:fld>
            <a:endParaRPr lang="en-US"/>
          </a:p>
        </p:txBody>
      </p:sp>
    </p:spTree>
    <p:extLst>
      <p:ext uri="{BB962C8B-B14F-4D97-AF65-F5344CB8AC3E}">
        <p14:creationId xmlns:p14="http://schemas.microsoft.com/office/powerpoint/2010/main" val="336386196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86444" y="880721"/>
            <a:ext cx="2674441" cy="2477030"/>
          </a:xfrm>
        </p:spPr>
        <p:txBody>
          <a:bodyPr anchor="b">
            <a:normAutofit/>
          </a:bodyPr>
          <a:lstStyle>
            <a:lvl1pPr algn="l">
              <a:defRPr sz="2646"/>
            </a:lvl1pPr>
          </a:lstStyle>
          <a:p>
            <a:r>
              <a:rPr lang="en-US"/>
              <a:t>Click to edit Master title style</a:t>
            </a:r>
            <a:endParaRPr lang="en-US" dirty="0"/>
          </a:p>
        </p:txBody>
      </p:sp>
      <p:sp>
        <p:nvSpPr>
          <p:cNvPr id="3" name="Content Placeholder 2"/>
          <p:cNvSpPr>
            <a:spLocks noGrp="1"/>
          </p:cNvSpPr>
          <p:nvPr>
            <p:ph idx="1"/>
          </p:nvPr>
        </p:nvSpPr>
        <p:spPr>
          <a:xfrm>
            <a:off x="4615498" y="880721"/>
            <a:ext cx="4220300" cy="5135493"/>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86444" y="3533462"/>
            <a:ext cx="2676006" cy="2478203"/>
          </a:xfrm>
        </p:spPr>
        <p:txBody>
          <a:bodyPr>
            <a:normAutofit/>
          </a:bodyPr>
          <a:lstStyle>
            <a:lvl1pPr marL="0" indent="0" algn="l">
              <a:buNone/>
              <a:defRPr sz="1764"/>
            </a:lvl1pPr>
            <a:lvl2pPr marL="377979" indent="0">
              <a:buNone/>
              <a:defRPr sz="1157"/>
            </a:lvl2pPr>
            <a:lvl3pPr marL="755957" indent="0">
              <a:buNone/>
              <a:defRPr sz="992"/>
            </a:lvl3pPr>
            <a:lvl4pPr marL="1133936" indent="0">
              <a:buNone/>
              <a:defRPr sz="827"/>
            </a:lvl4pPr>
            <a:lvl5pPr marL="1511915" indent="0">
              <a:buNone/>
              <a:defRPr sz="827"/>
            </a:lvl5pPr>
            <a:lvl6pPr marL="1889893" indent="0">
              <a:buNone/>
              <a:defRPr sz="827"/>
            </a:lvl6pPr>
            <a:lvl7pPr marL="2267872" indent="0">
              <a:buNone/>
              <a:defRPr sz="827"/>
            </a:lvl7pPr>
            <a:lvl8pPr marL="2645851" indent="0">
              <a:buNone/>
              <a:defRPr sz="827"/>
            </a:lvl8pPr>
            <a:lvl9pPr marL="3023829"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90BFFE0F-15DE-48A6-9AB5-3961EB952B3B}" type="slidenum">
              <a:rPr lang="en-US" smtClean="0"/>
              <a:t>‹#›</a:t>
            </a:fld>
            <a:endParaRPr lang="en-US"/>
          </a:p>
        </p:txBody>
      </p:sp>
      <p:cxnSp>
        <p:nvCxnSpPr>
          <p:cNvPr id="17" name="Straight Connector 16"/>
          <p:cNvCxnSpPr/>
          <p:nvPr/>
        </p:nvCxnSpPr>
        <p:spPr>
          <a:xfrm>
            <a:off x="1589427" y="3533460"/>
            <a:ext cx="267149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818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5508296" y="531505"/>
            <a:ext cx="3871060" cy="5675930"/>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92074" y="1245079"/>
            <a:ext cx="3577315" cy="2017880"/>
          </a:xfrm>
        </p:spPr>
        <p:txBody>
          <a:bodyPr anchor="b">
            <a:normAutofit/>
          </a:bodyPr>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6217849" y="1237396"/>
            <a:ext cx="2463930" cy="4261910"/>
          </a:xfrm>
          <a:solidFill>
            <a:schemeClr val="bg1">
              <a:lumMod val="85000"/>
            </a:schemeClr>
          </a:solidFill>
          <a:ln w="9525" cap="sq">
            <a:noFill/>
            <a:miter lim="800000"/>
          </a:ln>
          <a:effectLst/>
        </p:spPr>
        <p:txBody>
          <a:bodyPr anchor="t"/>
          <a:lstStyle>
            <a:lvl1pPr marL="0" indent="0" algn="ctr">
              <a:buNone/>
              <a:defRPr sz="2646"/>
            </a:lvl1pPr>
            <a:lvl2pPr marL="377979" indent="0">
              <a:buNone/>
              <a:defRPr sz="2315"/>
            </a:lvl2pPr>
            <a:lvl3pPr marL="755957" indent="0">
              <a:buNone/>
              <a:defRPr sz="1984"/>
            </a:lvl3pPr>
            <a:lvl4pPr marL="1133936" indent="0">
              <a:buNone/>
              <a:defRPr sz="1653"/>
            </a:lvl4pPr>
            <a:lvl5pPr marL="1511915" indent="0">
              <a:buNone/>
              <a:defRPr sz="1653"/>
            </a:lvl5pPr>
            <a:lvl6pPr marL="1889893" indent="0">
              <a:buNone/>
              <a:defRPr sz="1653"/>
            </a:lvl6pPr>
            <a:lvl7pPr marL="2267872" indent="0">
              <a:buNone/>
              <a:defRPr sz="1653"/>
            </a:lvl7pPr>
            <a:lvl8pPr marL="2645851" indent="0">
              <a:buNone/>
              <a:defRPr sz="1653"/>
            </a:lvl8pPr>
            <a:lvl9pPr marL="3023829"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1591350" y="3467874"/>
            <a:ext cx="3572190" cy="2208754"/>
          </a:xfrm>
        </p:spPr>
        <p:txBody>
          <a:bodyPr>
            <a:normAutofit/>
          </a:bodyPr>
          <a:lstStyle>
            <a:lvl1pPr marL="0" indent="0" algn="l">
              <a:buNone/>
              <a:defRPr sz="1984"/>
            </a:lvl1pPr>
            <a:lvl2pPr marL="377979" indent="0">
              <a:buNone/>
              <a:defRPr sz="1157"/>
            </a:lvl2pPr>
            <a:lvl3pPr marL="755957" indent="0">
              <a:buNone/>
              <a:defRPr sz="992"/>
            </a:lvl3pPr>
            <a:lvl4pPr marL="1133936" indent="0">
              <a:buNone/>
              <a:defRPr sz="827"/>
            </a:lvl4pPr>
            <a:lvl5pPr marL="1511915" indent="0">
              <a:buNone/>
              <a:defRPr sz="827"/>
            </a:lvl5pPr>
            <a:lvl6pPr marL="1889893" indent="0">
              <a:buNone/>
              <a:defRPr sz="827"/>
            </a:lvl6pPr>
            <a:lvl7pPr marL="2267872" indent="0">
              <a:buNone/>
              <a:defRPr sz="827"/>
            </a:lvl7pPr>
            <a:lvl8pPr marL="2645851" indent="0">
              <a:buNone/>
              <a:defRPr sz="827"/>
            </a:lvl8pPr>
            <a:lvl9pPr marL="3023829" indent="0">
              <a:buNone/>
              <a:defRPr sz="827"/>
            </a:lvl9pPr>
          </a:lstStyle>
          <a:p>
            <a:pPr lvl="0"/>
            <a:r>
              <a:rPr lang="en-US"/>
              <a:t>Click to edit Master text styles</a:t>
            </a:r>
          </a:p>
        </p:txBody>
      </p:sp>
      <p:sp>
        <p:nvSpPr>
          <p:cNvPr id="5" name="Date Placeholder 4"/>
          <p:cNvSpPr>
            <a:spLocks noGrp="1"/>
          </p:cNvSpPr>
          <p:nvPr>
            <p:ph type="dt" sz="half" idx="10"/>
          </p:nvPr>
        </p:nvSpPr>
        <p:spPr>
          <a:xfrm>
            <a:off x="1583822" y="6029505"/>
            <a:ext cx="3585567" cy="352876"/>
          </a:xfrm>
        </p:spPr>
        <p:txBody>
          <a:bodyPr/>
          <a:lstStyle>
            <a:lvl1pPr algn="l">
              <a:defRPr/>
            </a:lvl1pPr>
          </a:lstStyle>
          <a:p>
            <a:pPr lvl="0"/>
            <a:endParaRPr lang="en-US"/>
          </a:p>
        </p:txBody>
      </p:sp>
      <p:sp>
        <p:nvSpPr>
          <p:cNvPr id="6" name="Footer Placeholder 5"/>
          <p:cNvSpPr>
            <a:spLocks noGrp="1"/>
          </p:cNvSpPr>
          <p:nvPr>
            <p:ph type="ftr" sz="quarter" idx="11"/>
          </p:nvPr>
        </p:nvSpPr>
        <p:spPr>
          <a:xfrm>
            <a:off x="1584778" y="351243"/>
            <a:ext cx="3584611" cy="353767"/>
          </a:xfrm>
        </p:spPr>
        <p:txBody>
          <a:bodyPr/>
          <a:lstStyle/>
          <a:p>
            <a:pPr lvl="0"/>
            <a:endParaRPr lang="en-US"/>
          </a:p>
        </p:txBody>
      </p:sp>
      <p:sp>
        <p:nvSpPr>
          <p:cNvPr id="7" name="Slide Number Placeholder 6"/>
          <p:cNvSpPr>
            <a:spLocks noGrp="1"/>
          </p:cNvSpPr>
          <p:nvPr>
            <p:ph type="sldNum" sz="quarter" idx="12"/>
          </p:nvPr>
        </p:nvSpPr>
        <p:spPr/>
        <p:txBody>
          <a:bodyPr/>
          <a:lstStyle/>
          <a:p>
            <a:pPr lvl="0"/>
            <a:fld id="{9BD5E9DF-19E2-45B0-A307-0CE7A70B0BC0}" type="slidenum">
              <a:rPr lang="en-US" smtClean="0"/>
              <a:t>‹#›</a:t>
            </a:fld>
            <a:endParaRPr lang="en-US"/>
          </a:p>
        </p:txBody>
      </p:sp>
      <p:cxnSp>
        <p:nvCxnSpPr>
          <p:cNvPr id="31" name="Straight Connector 30"/>
          <p:cNvCxnSpPr/>
          <p:nvPr/>
        </p:nvCxnSpPr>
        <p:spPr>
          <a:xfrm>
            <a:off x="1588912" y="3465242"/>
            <a:ext cx="357409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6551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221974"/>
            <a:ext cx="10080625" cy="449691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718888"/>
            <a:ext cx="10080626" cy="853993"/>
          </a:xfrm>
          <a:prstGeom prst="rect">
            <a:avLst/>
          </a:prstGeom>
        </p:spPr>
      </p:pic>
      <p:cxnSp>
        <p:nvCxnSpPr>
          <p:cNvPr id="13" name="Straight Connector 12"/>
          <p:cNvCxnSpPr/>
          <p:nvPr/>
        </p:nvCxnSpPr>
        <p:spPr>
          <a:xfrm>
            <a:off x="0" y="6725363"/>
            <a:ext cx="10080625"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1349" y="886835"/>
            <a:ext cx="7244449" cy="115658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591349" y="2221973"/>
            <a:ext cx="7244449" cy="38036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24921" y="364172"/>
            <a:ext cx="2610877" cy="340837"/>
          </a:xfrm>
          <a:prstGeom prst="rect">
            <a:avLst/>
          </a:prstGeom>
        </p:spPr>
        <p:txBody>
          <a:bodyPr vert="horz" lIns="91440" tIns="45720" rIns="91440" bIns="45720" rtlCol="0" anchor="ctr"/>
          <a:lstStyle>
            <a:lvl1pPr algn="r">
              <a:defRPr sz="1102">
                <a:solidFill>
                  <a:schemeClr val="tx1">
                    <a:tint val="75000"/>
                  </a:schemeClr>
                </a:solidFill>
              </a:defRPr>
            </a:lvl1pPr>
          </a:lstStyle>
          <a:p>
            <a:pPr lvl="0"/>
            <a:endParaRPr lang="en-US"/>
          </a:p>
        </p:txBody>
      </p:sp>
      <p:sp>
        <p:nvSpPr>
          <p:cNvPr id="5" name="Footer Placeholder 4"/>
          <p:cNvSpPr>
            <a:spLocks noGrp="1"/>
          </p:cNvSpPr>
          <p:nvPr>
            <p:ph type="ftr" sz="quarter" idx="3"/>
          </p:nvPr>
        </p:nvSpPr>
        <p:spPr>
          <a:xfrm>
            <a:off x="1591349" y="363002"/>
            <a:ext cx="4447209" cy="340837"/>
          </a:xfrm>
          <a:prstGeom prst="rect">
            <a:avLst/>
          </a:prstGeom>
        </p:spPr>
        <p:txBody>
          <a:bodyPr vert="horz" lIns="91440" tIns="45720" rIns="91440" bIns="45720" rtlCol="0" anchor="ctr"/>
          <a:lstStyle>
            <a:lvl1pPr algn="l">
              <a:defRPr sz="1102">
                <a:solidFill>
                  <a:schemeClr val="tx1">
                    <a:tint val="75000"/>
                  </a:schemeClr>
                </a:solidFill>
              </a:defRPr>
            </a:lvl1pPr>
          </a:lstStyle>
          <a:p>
            <a:pPr lvl="0"/>
            <a:endParaRPr lang="en-US"/>
          </a:p>
        </p:txBody>
      </p:sp>
      <p:sp>
        <p:nvSpPr>
          <p:cNvPr id="6" name="Slide Number Placeholder 5"/>
          <p:cNvSpPr>
            <a:spLocks noGrp="1"/>
          </p:cNvSpPr>
          <p:nvPr>
            <p:ph type="sldNum" sz="quarter" idx="4"/>
          </p:nvPr>
        </p:nvSpPr>
        <p:spPr>
          <a:xfrm>
            <a:off x="537683" y="880720"/>
            <a:ext cx="877255" cy="555101"/>
          </a:xfrm>
          <a:prstGeom prst="rect">
            <a:avLst/>
          </a:prstGeom>
        </p:spPr>
        <p:txBody>
          <a:bodyPr vert="horz" lIns="91440" tIns="45720" rIns="91440" bIns="45720" rtlCol="0" anchor="t"/>
          <a:lstStyle>
            <a:lvl1pPr algn="r">
              <a:defRPr sz="3086">
                <a:solidFill>
                  <a:schemeClr val="accent1"/>
                </a:solidFill>
              </a:defRPr>
            </a:lvl1pPr>
          </a:lstStyle>
          <a:p>
            <a:pPr lvl="0"/>
            <a:fld id="{5A921575-C94E-42C2-A914-5F148B93EE58}" type="slidenum">
              <a:rPr lang="en-US" smtClean="0"/>
              <a:t>‹#›</a:t>
            </a:fld>
            <a:endParaRPr lang="en-US"/>
          </a:p>
        </p:txBody>
      </p:sp>
    </p:spTree>
    <p:extLst>
      <p:ext uri="{BB962C8B-B14F-4D97-AF65-F5344CB8AC3E}">
        <p14:creationId xmlns:p14="http://schemas.microsoft.com/office/powerpoint/2010/main" val="4148782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57" rtl="0" eaLnBrk="1" latinLnBrk="0" hangingPunct="1">
        <a:lnSpc>
          <a:spcPct val="90000"/>
        </a:lnSpc>
        <a:spcBef>
          <a:spcPct val="0"/>
        </a:spcBef>
        <a:buNone/>
        <a:defRPr sz="3527" b="0" i="0" kern="1200" cap="all">
          <a:solidFill>
            <a:schemeClr val="tx1"/>
          </a:solidFill>
          <a:effectLst/>
          <a:latin typeface="+mj-lt"/>
          <a:ea typeface="+mj-ea"/>
          <a:cs typeface="+mj-cs"/>
        </a:defRPr>
      </a:lvl1pPr>
    </p:titleStyle>
    <p:bodyStyle>
      <a:lvl1pPr marL="251986" indent="-251986" algn="l" defTabSz="755957" rtl="0" eaLnBrk="1" latinLnBrk="0" hangingPunct="1">
        <a:lnSpc>
          <a:spcPct val="120000"/>
        </a:lnSpc>
        <a:spcBef>
          <a:spcPts val="1102"/>
        </a:spcBef>
        <a:buClr>
          <a:schemeClr val="accent1"/>
        </a:buClr>
        <a:buSzPct val="100000"/>
        <a:buFont typeface="Arial" panose="020B0604020202020204" pitchFamily="34" charset="0"/>
        <a:buChar char="•"/>
        <a:defRPr sz="2205" kern="1200" cap="none">
          <a:solidFill>
            <a:schemeClr val="tx1"/>
          </a:solidFill>
          <a:effectLst/>
          <a:latin typeface="+mn-lt"/>
          <a:ea typeface="+mn-ea"/>
          <a:cs typeface="+mn-cs"/>
        </a:defRPr>
      </a:lvl1pPr>
      <a:lvl2pPr marL="755957" indent="-251986" algn="l" defTabSz="755957" rtl="0" eaLnBrk="1" latinLnBrk="0" hangingPunct="1">
        <a:lnSpc>
          <a:spcPct val="120000"/>
        </a:lnSpc>
        <a:spcBef>
          <a:spcPts val="551"/>
        </a:spcBef>
        <a:buClr>
          <a:schemeClr val="accent1"/>
        </a:buClr>
        <a:buSzPct val="100000"/>
        <a:buFont typeface="Arial" panose="020B0604020202020204" pitchFamily="34" charset="0"/>
        <a:buChar char="•"/>
        <a:defRPr sz="1764" kern="1200" cap="none" baseline="0">
          <a:solidFill>
            <a:schemeClr val="tx1"/>
          </a:solidFill>
          <a:effectLst/>
          <a:latin typeface="+mn-lt"/>
          <a:ea typeface="+mn-ea"/>
          <a:cs typeface="+mn-cs"/>
        </a:defRPr>
      </a:lvl2pPr>
      <a:lvl3pPr marL="1259929" indent="-251986" algn="l" defTabSz="755957" rtl="0" eaLnBrk="1" latinLnBrk="0" hangingPunct="1">
        <a:lnSpc>
          <a:spcPct val="120000"/>
        </a:lnSpc>
        <a:spcBef>
          <a:spcPts val="551"/>
        </a:spcBef>
        <a:buClr>
          <a:schemeClr val="accent1"/>
        </a:buClr>
        <a:buSzPct val="100000"/>
        <a:buFont typeface="Arial" panose="020B0604020202020204" pitchFamily="34" charset="0"/>
        <a:buChar char="•"/>
        <a:defRPr sz="1764" kern="1200" cap="none">
          <a:solidFill>
            <a:schemeClr val="tx1"/>
          </a:solidFill>
          <a:effectLst/>
          <a:latin typeface="+mn-lt"/>
          <a:ea typeface="+mn-ea"/>
          <a:cs typeface="+mn-cs"/>
        </a:defRPr>
      </a:lvl3pPr>
      <a:lvl4pPr marL="1763900" indent="-251986" algn="l" defTabSz="755957" rtl="0" eaLnBrk="1" latinLnBrk="0" hangingPunct="1">
        <a:lnSpc>
          <a:spcPct val="120000"/>
        </a:lnSpc>
        <a:spcBef>
          <a:spcPts val="551"/>
        </a:spcBef>
        <a:buClr>
          <a:schemeClr val="accent1"/>
        </a:buClr>
        <a:buSzPct val="100000"/>
        <a:buFont typeface="Arial" panose="020B0604020202020204" pitchFamily="34" charset="0"/>
        <a:buChar char="•"/>
        <a:defRPr sz="1543" kern="1200" cap="none" baseline="0">
          <a:solidFill>
            <a:schemeClr val="tx1"/>
          </a:solidFill>
          <a:effectLst/>
          <a:latin typeface="+mn-lt"/>
          <a:ea typeface="+mn-ea"/>
          <a:cs typeface="+mn-cs"/>
        </a:defRPr>
      </a:lvl4pPr>
      <a:lvl5pPr marL="2267872" indent="-251986" algn="l" defTabSz="755957" rtl="0" eaLnBrk="1" latinLnBrk="0" hangingPunct="1">
        <a:lnSpc>
          <a:spcPct val="120000"/>
        </a:lnSpc>
        <a:spcBef>
          <a:spcPts val="551"/>
        </a:spcBef>
        <a:buClr>
          <a:schemeClr val="accent1"/>
        </a:buClr>
        <a:buSzPct val="100000"/>
        <a:buFont typeface="Arial" panose="020B0604020202020204" pitchFamily="34" charset="0"/>
        <a:buChar char="•"/>
        <a:defRPr sz="1323" kern="1200" cap="none">
          <a:solidFill>
            <a:schemeClr val="tx1"/>
          </a:solidFill>
          <a:effectLst/>
          <a:latin typeface="+mn-lt"/>
          <a:ea typeface="+mn-ea"/>
          <a:cs typeface="+mn-cs"/>
        </a:defRPr>
      </a:lvl5pPr>
      <a:lvl6pPr marL="2771844" indent="-251986" algn="l" defTabSz="1007943" rtl="0" eaLnBrk="1" latinLnBrk="0" hangingPunct="1">
        <a:lnSpc>
          <a:spcPct val="120000"/>
        </a:lnSpc>
        <a:spcBef>
          <a:spcPts val="551"/>
        </a:spcBef>
        <a:buClr>
          <a:schemeClr val="accent1"/>
        </a:buClr>
        <a:buSzPct val="100000"/>
        <a:buFont typeface="Arial" panose="020B0604020202020204" pitchFamily="34" charset="0"/>
        <a:buChar char="•"/>
        <a:defRPr sz="1323" kern="1200">
          <a:solidFill>
            <a:schemeClr val="tx1"/>
          </a:solidFill>
          <a:effectLst/>
          <a:latin typeface="+mn-lt"/>
          <a:ea typeface="+mn-ea"/>
          <a:cs typeface="+mn-cs"/>
        </a:defRPr>
      </a:lvl6pPr>
      <a:lvl7pPr marL="3275815" indent="-251986" algn="l" defTabSz="1007943" rtl="0" eaLnBrk="1" latinLnBrk="0" hangingPunct="1">
        <a:lnSpc>
          <a:spcPct val="120000"/>
        </a:lnSpc>
        <a:spcBef>
          <a:spcPts val="551"/>
        </a:spcBef>
        <a:buClr>
          <a:schemeClr val="accent1"/>
        </a:buClr>
        <a:buSzPct val="100000"/>
        <a:buFont typeface="Arial" panose="020B0604020202020204" pitchFamily="34" charset="0"/>
        <a:buChar char="•"/>
        <a:defRPr sz="1323" kern="1200">
          <a:solidFill>
            <a:schemeClr val="tx1"/>
          </a:solidFill>
          <a:effectLst/>
          <a:latin typeface="+mn-lt"/>
          <a:ea typeface="+mn-ea"/>
          <a:cs typeface="+mn-cs"/>
        </a:defRPr>
      </a:lvl7pPr>
      <a:lvl8pPr marL="3779787" indent="-251986" algn="l" defTabSz="1007943" rtl="0" eaLnBrk="1" latinLnBrk="0" hangingPunct="1">
        <a:lnSpc>
          <a:spcPct val="120000"/>
        </a:lnSpc>
        <a:spcBef>
          <a:spcPts val="551"/>
        </a:spcBef>
        <a:buClr>
          <a:schemeClr val="accent1"/>
        </a:buClr>
        <a:buSzPct val="100000"/>
        <a:buFont typeface="Arial" panose="020B0604020202020204" pitchFamily="34" charset="0"/>
        <a:buChar char="•"/>
        <a:defRPr sz="1323" kern="1200" baseline="0">
          <a:solidFill>
            <a:schemeClr val="tx1"/>
          </a:solidFill>
          <a:effectLst/>
          <a:latin typeface="+mn-lt"/>
          <a:ea typeface="+mn-ea"/>
          <a:cs typeface="+mn-cs"/>
        </a:defRPr>
      </a:lvl8pPr>
      <a:lvl9pPr marL="4283758" indent="-251986" algn="l" defTabSz="1007943" rtl="0" eaLnBrk="1" latinLnBrk="0" hangingPunct="1">
        <a:lnSpc>
          <a:spcPct val="120000"/>
        </a:lnSpc>
        <a:spcBef>
          <a:spcPts val="551"/>
        </a:spcBef>
        <a:buClr>
          <a:schemeClr val="accent1"/>
        </a:buClr>
        <a:buSzPct val="100000"/>
        <a:buFont typeface="Arial" panose="020B0604020202020204" pitchFamily="34" charset="0"/>
        <a:buChar char="•"/>
        <a:defRPr sz="1323" kern="1200" baseline="0">
          <a:solidFill>
            <a:schemeClr val="tx1"/>
          </a:solidFill>
          <a:effectLst/>
          <a:latin typeface="+mn-lt"/>
          <a:ea typeface="+mn-ea"/>
          <a:cs typeface="+mn-cs"/>
        </a:defRPr>
      </a:lvl9pPr>
    </p:bodyStyle>
    <p:otherStyle>
      <a:defPPr>
        <a:defRPr lang="en-US"/>
      </a:defPPr>
      <a:lvl1pPr marL="0" algn="l" defTabSz="755957" rtl="0" eaLnBrk="1" latinLnBrk="0" hangingPunct="1">
        <a:defRPr sz="1488" kern="1200">
          <a:solidFill>
            <a:schemeClr val="tx1"/>
          </a:solidFill>
          <a:latin typeface="+mn-lt"/>
          <a:ea typeface="+mn-ea"/>
          <a:cs typeface="+mn-cs"/>
        </a:defRPr>
      </a:lvl1pPr>
      <a:lvl2pPr marL="377979" algn="l" defTabSz="755957" rtl="0" eaLnBrk="1" latinLnBrk="0" hangingPunct="1">
        <a:defRPr sz="1488" kern="1200">
          <a:solidFill>
            <a:schemeClr val="tx1"/>
          </a:solidFill>
          <a:latin typeface="+mn-lt"/>
          <a:ea typeface="+mn-ea"/>
          <a:cs typeface="+mn-cs"/>
        </a:defRPr>
      </a:lvl2pPr>
      <a:lvl3pPr marL="755957" algn="l" defTabSz="755957" rtl="0" eaLnBrk="1" latinLnBrk="0" hangingPunct="1">
        <a:defRPr sz="1488" kern="1200">
          <a:solidFill>
            <a:schemeClr val="tx1"/>
          </a:solidFill>
          <a:latin typeface="+mn-lt"/>
          <a:ea typeface="+mn-ea"/>
          <a:cs typeface="+mn-cs"/>
        </a:defRPr>
      </a:lvl3pPr>
      <a:lvl4pPr marL="1133936" algn="l" defTabSz="755957" rtl="0" eaLnBrk="1" latinLnBrk="0" hangingPunct="1">
        <a:defRPr sz="1488" kern="1200">
          <a:solidFill>
            <a:schemeClr val="tx1"/>
          </a:solidFill>
          <a:latin typeface="+mn-lt"/>
          <a:ea typeface="+mn-ea"/>
          <a:cs typeface="+mn-cs"/>
        </a:defRPr>
      </a:lvl4pPr>
      <a:lvl5pPr marL="1511915" algn="l" defTabSz="755957" rtl="0" eaLnBrk="1" latinLnBrk="0" hangingPunct="1">
        <a:defRPr sz="1488" kern="1200">
          <a:solidFill>
            <a:schemeClr val="tx1"/>
          </a:solidFill>
          <a:latin typeface="+mn-lt"/>
          <a:ea typeface="+mn-ea"/>
          <a:cs typeface="+mn-cs"/>
        </a:defRPr>
      </a:lvl5pPr>
      <a:lvl6pPr marL="1889893" algn="l" defTabSz="755957" rtl="0" eaLnBrk="1" latinLnBrk="0" hangingPunct="1">
        <a:defRPr sz="1488" kern="1200">
          <a:solidFill>
            <a:schemeClr val="tx1"/>
          </a:solidFill>
          <a:latin typeface="+mn-lt"/>
          <a:ea typeface="+mn-ea"/>
          <a:cs typeface="+mn-cs"/>
        </a:defRPr>
      </a:lvl6pPr>
      <a:lvl7pPr marL="2267872" algn="l" defTabSz="755957" rtl="0" eaLnBrk="1" latinLnBrk="0" hangingPunct="1">
        <a:defRPr sz="1488" kern="1200">
          <a:solidFill>
            <a:schemeClr val="tx1"/>
          </a:solidFill>
          <a:latin typeface="+mn-lt"/>
          <a:ea typeface="+mn-ea"/>
          <a:cs typeface="+mn-cs"/>
        </a:defRPr>
      </a:lvl7pPr>
      <a:lvl8pPr marL="2645851" algn="l" defTabSz="755957" rtl="0" eaLnBrk="1" latinLnBrk="0" hangingPunct="1">
        <a:defRPr sz="1488" kern="1200">
          <a:solidFill>
            <a:schemeClr val="tx1"/>
          </a:solidFill>
          <a:latin typeface="+mn-lt"/>
          <a:ea typeface="+mn-ea"/>
          <a:cs typeface="+mn-cs"/>
        </a:defRPr>
      </a:lvl8pPr>
      <a:lvl9pPr marL="3023829" algn="l" defTabSz="755957"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EXJ4Dbdm1ks" TargetMode="External"/><Relationship Id="rId2" Type="http://schemas.openxmlformats.org/officeDocument/2006/relationships/hyperlink" Target="https://www.youtube.com/watch?v=ViDtnfQ9FHc" TargetMode="External"/><Relationship Id="rId1" Type="http://schemas.openxmlformats.org/officeDocument/2006/relationships/slideLayout" Target="../slideLayouts/slideLayout2.xml"/><Relationship Id="rId4" Type="http://schemas.openxmlformats.org/officeDocument/2006/relationships/hyperlink" Target="https://www.ted.com/talks/kimberle_crenshaw_the_urgency_of_intersectionality?language=e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cewh.ca/wp-content/uploads/2012/05/2013_TIP-Guide.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ED2E97D-20A6-4E98-849C-8D5DFD39182B}"/>
              </a:ext>
            </a:extLst>
          </p:cNvPr>
          <p:cNvSpPr txBox="1">
            <a:spLocks noGrp="1"/>
          </p:cNvSpPr>
          <p:nvPr>
            <p:ph type="subTitle" idx="4294967295"/>
          </p:nvPr>
        </p:nvSpPr>
        <p:spPr>
          <a:xfrm>
            <a:off x="504030" y="2653417"/>
            <a:ext cx="9072563" cy="1507336"/>
          </a:xfrm>
        </p:spPr>
        <p:txBody>
          <a:bodyPr anchor="ctr">
            <a:spAutoFit/>
          </a:bodyPr>
          <a:lstStyle/>
          <a:p>
            <a:pPr marL="35986" lvl="0" indent="0" algn="ctr">
              <a:buNone/>
            </a:pPr>
            <a:r>
              <a:rPr lang="en-US" sz="4000" dirty="0"/>
              <a:t>Trauma Informed Practice and Independent Living Principles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D52F51DB-56B5-45CA-A95E-F74919E3C2BF}"/>
              </a:ext>
            </a:extLst>
          </p:cNvPr>
          <p:cNvSpPr txBox="1">
            <a:spLocks noGrp="1"/>
          </p:cNvSpPr>
          <p:nvPr>
            <p:ph type="subTitle" idx="4294967295"/>
          </p:nvPr>
        </p:nvSpPr>
        <p:spPr>
          <a:xfrm>
            <a:off x="256478" y="336550"/>
            <a:ext cx="9389327" cy="5962650"/>
          </a:xfrm>
        </p:spPr>
        <p:txBody>
          <a:bodyPr anchor="ctr">
            <a:normAutofit/>
          </a:bodyPr>
          <a:lstStyle/>
          <a:p>
            <a:pPr marL="35986" lvl="0" indent="0" algn="ctr">
              <a:buNone/>
            </a:pPr>
            <a:r>
              <a:rPr lang="en-US" sz="2000" dirty="0">
                <a:latin typeface="Verdana" pitchFamily="34"/>
              </a:rPr>
              <a:t>4. STRENGTHS BASED AND SKILL BUILDING</a:t>
            </a:r>
          </a:p>
          <a:p>
            <a:pPr lvl="0" indent="-216000" algn="ctr"/>
            <a:endParaRPr lang="en-US" sz="2000" dirty="0">
              <a:latin typeface="Verdana" pitchFamily="34"/>
            </a:endParaRPr>
          </a:p>
          <a:p>
            <a:pPr lvl="0" indent="-216000" algn="ctr"/>
            <a:r>
              <a:rPr lang="en-US" sz="2000" dirty="0">
                <a:latin typeface="Verdana" pitchFamily="34"/>
              </a:rPr>
              <a:t>Consumers in trauma-informed services are assisted to identify their strengths and to (further) develop resiliency and coping skills.</a:t>
            </a:r>
          </a:p>
          <a:p>
            <a:pPr lvl="0" indent="-216000" algn="ctr"/>
            <a:endParaRPr lang="en-US" sz="2000" dirty="0">
              <a:latin typeface="Verdana" pitchFamily="34"/>
            </a:endParaRPr>
          </a:p>
          <a:p>
            <a:pPr lvl="0" indent="-216000" algn="ctr"/>
            <a:r>
              <a:rPr lang="en-US" sz="2000" dirty="0">
                <a:latin typeface="Verdana" pitchFamily="34"/>
              </a:rPr>
              <a:t>Practitioners emphasize teaching and modeling skills for recognizing triggers, calming, centering, and staying present.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5A25B-5D7C-4B5C-9F52-6CCC1F03C47A}"/>
              </a:ext>
            </a:extLst>
          </p:cNvPr>
          <p:cNvSpPr>
            <a:spLocks noGrp="1"/>
          </p:cNvSpPr>
          <p:nvPr>
            <p:ph type="title"/>
          </p:nvPr>
        </p:nvSpPr>
        <p:spPr/>
        <p:txBody>
          <a:bodyPr/>
          <a:lstStyle/>
          <a:p>
            <a:r>
              <a:rPr lang="en-US" dirty="0"/>
              <a:t>Intersectionality</a:t>
            </a:r>
          </a:p>
        </p:txBody>
      </p:sp>
      <p:sp>
        <p:nvSpPr>
          <p:cNvPr id="3" name="Content Placeholder 2">
            <a:extLst>
              <a:ext uri="{FF2B5EF4-FFF2-40B4-BE49-F238E27FC236}">
                <a16:creationId xmlns:a16="http://schemas.microsoft.com/office/drawing/2014/main" id="{805F144F-3120-400C-83A6-10CC332FB0FA}"/>
              </a:ext>
            </a:extLst>
          </p:cNvPr>
          <p:cNvSpPr>
            <a:spLocks noGrp="1"/>
          </p:cNvSpPr>
          <p:nvPr>
            <p:ph idx="1"/>
          </p:nvPr>
        </p:nvSpPr>
        <p:spPr>
          <a:xfrm>
            <a:off x="780585" y="2221973"/>
            <a:ext cx="8798313" cy="3803662"/>
          </a:xfrm>
        </p:spPr>
        <p:txBody>
          <a:bodyPr>
            <a:normAutofit lnSpcReduction="10000"/>
          </a:bodyPr>
          <a:lstStyle/>
          <a:p>
            <a:pPr marL="0" indent="0">
              <a:buNone/>
            </a:pPr>
            <a:r>
              <a:rPr lang="en-US" dirty="0">
                <a:latin typeface="Verdana" panose="020B0604030504040204" pitchFamily="34" charset="0"/>
                <a:ea typeface="Verdana" panose="020B0604030504040204" pitchFamily="34" charset="0"/>
              </a:rPr>
              <a:t>Intersectionality is the acknowledgement that </a:t>
            </a:r>
            <a:r>
              <a:rPr lang="en-US" b="1" dirty="0">
                <a:latin typeface="Verdana" panose="020B0604030504040204" pitchFamily="34" charset="0"/>
                <a:ea typeface="Verdana" panose="020B0604030504040204" pitchFamily="34" charset="0"/>
              </a:rPr>
              <a:t>everyone has their own unique experiences of discrimination and oppression</a:t>
            </a:r>
            <a:r>
              <a:rPr lang="en-US" dirty="0">
                <a:latin typeface="Verdana" panose="020B0604030504040204" pitchFamily="34" charset="0"/>
                <a:ea typeface="Verdana" panose="020B0604030504040204" pitchFamily="34" charset="0"/>
              </a:rPr>
              <a:t> and we must consider everything and anything that can </a:t>
            </a:r>
            <a:r>
              <a:rPr lang="en-US" dirty="0" err="1">
                <a:latin typeface="Verdana" panose="020B0604030504040204" pitchFamily="34" charset="0"/>
                <a:ea typeface="Verdana" panose="020B0604030504040204" pitchFamily="34" charset="0"/>
              </a:rPr>
              <a:t>marginalise</a:t>
            </a:r>
            <a:r>
              <a:rPr lang="en-US" dirty="0">
                <a:latin typeface="Verdana" panose="020B0604030504040204" pitchFamily="34" charset="0"/>
                <a:ea typeface="Verdana" panose="020B0604030504040204" pitchFamily="34" charset="0"/>
              </a:rPr>
              <a:t> people – gender, race, class, sexual orientation, physical ability, etc. </a:t>
            </a:r>
          </a:p>
          <a:p>
            <a:pPr marL="0" indent="0">
              <a:buNone/>
            </a:pPr>
            <a:r>
              <a:rPr lang="en-US" dirty="0">
                <a:latin typeface="Verdana" panose="020B0604030504040204" pitchFamily="34" charset="0"/>
                <a:ea typeface="Verdana" panose="020B0604030504040204" pitchFamily="34" charset="0"/>
              </a:rPr>
              <a:t>First coined by Professor </a:t>
            </a:r>
            <a:r>
              <a:rPr lang="en-US" dirty="0" err="1">
                <a:latin typeface="Verdana" panose="020B0604030504040204" pitchFamily="34" charset="0"/>
                <a:ea typeface="Verdana" panose="020B0604030504040204" pitchFamily="34" charset="0"/>
              </a:rPr>
              <a:t>Kimberlé</a:t>
            </a:r>
            <a:r>
              <a:rPr lang="en-US" dirty="0">
                <a:latin typeface="Verdana" panose="020B0604030504040204" pitchFamily="34" charset="0"/>
                <a:ea typeface="Verdana" panose="020B0604030504040204" pitchFamily="34" charset="0"/>
              </a:rPr>
              <a:t> Crenshaw back in 1989, intersectionality was added to the Oxford Dictionary in 2015 with its importance increasingly being recognized in the world of women’s rights.</a:t>
            </a:r>
          </a:p>
        </p:txBody>
      </p:sp>
    </p:spTree>
    <p:extLst>
      <p:ext uri="{BB962C8B-B14F-4D97-AF65-F5344CB8AC3E}">
        <p14:creationId xmlns:p14="http://schemas.microsoft.com/office/powerpoint/2010/main" val="245285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653F-307A-472E-99FE-55606378C6C4}"/>
              </a:ext>
            </a:extLst>
          </p:cNvPr>
          <p:cNvSpPr>
            <a:spLocks noGrp="1"/>
          </p:cNvSpPr>
          <p:nvPr>
            <p:ph type="title"/>
          </p:nvPr>
        </p:nvSpPr>
        <p:spPr/>
        <p:txBody>
          <a:bodyPr/>
          <a:lstStyle/>
          <a:p>
            <a:r>
              <a:rPr lang="en-US" dirty="0"/>
              <a:t>Intersectionality Resources</a:t>
            </a:r>
          </a:p>
        </p:txBody>
      </p:sp>
      <p:sp>
        <p:nvSpPr>
          <p:cNvPr id="3" name="Content Placeholder 2">
            <a:extLst>
              <a:ext uri="{FF2B5EF4-FFF2-40B4-BE49-F238E27FC236}">
                <a16:creationId xmlns:a16="http://schemas.microsoft.com/office/drawing/2014/main" id="{2EABA8B6-56B8-479B-A02C-B8EF7047099C}"/>
              </a:ext>
            </a:extLst>
          </p:cNvPr>
          <p:cNvSpPr>
            <a:spLocks noGrp="1"/>
          </p:cNvSpPr>
          <p:nvPr>
            <p:ph idx="1"/>
          </p:nvPr>
        </p:nvSpPr>
        <p:spPr>
          <a:xfrm>
            <a:off x="646771" y="2221973"/>
            <a:ext cx="8965580" cy="3803662"/>
          </a:xfrm>
        </p:spPr>
        <p:txBody>
          <a:bodyPr/>
          <a:lstStyle/>
          <a:p>
            <a:r>
              <a:rPr lang="en-US" dirty="0"/>
              <a:t>Intersectionality – Kimberly Crenshaw: </a:t>
            </a:r>
          </a:p>
          <a:p>
            <a:r>
              <a:rPr lang="en-US" dirty="0">
                <a:hlinkClick r:id="rId2"/>
              </a:rPr>
              <a:t>https://www.youtube.com/watch?v=ViDtnfQ9FHc</a:t>
            </a:r>
            <a:endParaRPr lang="en-US" dirty="0"/>
          </a:p>
          <a:p>
            <a:r>
              <a:rPr lang="en-US" dirty="0"/>
              <a:t>What is Intersectionality? Queer 101:</a:t>
            </a:r>
          </a:p>
          <a:p>
            <a:r>
              <a:rPr lang="en-US" dirty="0">
                <a:hlinkClick r:id="rId3"/>
              </a:rPr>
              <a:t>https://www.youtube.com/watch?v=EXJ4Dbdm1ks</a:t>
            </a:r>
            <a:endParaRPr lang="en-US" dirty="0"/>
          </a:p>
          <a:p>
            <a:r>
              <a:rPr lang="en-US" dirty="0"/>
              <a:t>Urgency of Intersectionality:</a:t>
            </a:r>
          </a:p>
          <a:p>
            <a:r>
              <a:rPr lang="en-US" dirty="0">
                <a:hlinkClick r:id="rId4"/>
              </a:rPr>
              <a:t>https://www.ted.com/talks/kimberle_crenshaw_the_urgency_of_intersectionality?language=en</a:t>
            </a:r>
            <a:endParaRPr lang="en-US" dirty="0"/>
          </a:p>
          <a:p>
            <a:endParaRPr lang="en-US" dirty="0"/>
          </a:p>
        </p:txBody>
      </p:sp>
    </p:spTree>
    <p:extLst>
      <p:ext uri="{BB962C8B-B14F-4D97-AF65-F5344CB8AC3E}">
        <p14:creationId xmlns:p14="http://schemas.microsoft.com/office/powerpoint/2010/main" val="2419108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1837E-DAD0-4101-8B00-F5B40255E129}"/>
              </a:ext>
            </a:extLst>
          </p:cNvPr>
          <p:cNvSpPr>
            <a:spLocks noGrp="1"/>
          </p:cNvSpPr>
          <p:nvPr>
            <p:ph type="title"/>
          </p:nvPr>
        </p:nvSpPr>
        <p:spPr/>
        <p:txBody>
          <a:bodyPr/>
          <a:lstStyle/>
          <a:p>
            <a:r>
              <a:rPr lang="en-US" dirty="0"/>
              <a:t>Socially-Engineered Traumas</a:t>
            </a:r>
          </a:p>
        </p:txBody>
      </p:sp>
      <p:sp>
        <p:nvSpPr>
          <p:cNvPr id="3" name="Content Placeholder 2">
            <a:extLst>
              <a:ext uri="{FF2B5EF4-FFF2-40B4-BE49-F238E27FC236}">
                <a16:creationId xmlns:a16="http://schemas.microsoft.com/office/drawing/2014/main" id="{605349A7-0065-44F9-88E9-64C1262E05FE}"/>
              </a:ext>
            </a:extLst>
          </p:cNvPr>
          <p:cNvSpPr>
            <a:spLocks noGrp="1"/>
          </p:cNvSpPr>
          <p:nvPr>
            <p:ph idx="1"/>
          </p:nvPr>
        </p:nvSpPr>
        <p:spPr>
          <a:xfrm>
            <a:off x="613317" y="2221973"/>
            <a:ext cx="8686800" cy="3803662"/>
          </a:xfrm>
        </p:spPr>
        <p:txBody>
          <a:bodyPr>
            <a:normAutofit lnSpcReduction="10000"/>
          </a:bodyPr>
          <a:lstStyle/>
          <a:p>
            <a:pPr marL="0" indent="0">
              <a:buNone/>
            </a:pPr>
            <a:r>
              <a:rPr lang="en-US" dirty="0">
                <a:latin typeface="Verdana" panose="020B0604030504040204" pitchFamily="34" charset="0"/>
                <a:ea typeface="Verdana" panose="020B0604030504040204" pitchFamily="34" charset="0"/>
              </a:rPr>
              <a:t>Socially-engineered traumas (SET) are defined as traumatic events rooted in social forces of oppression and inequality.</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In the case of many of our consumers, ableism, discrimination, eugenics, and violence</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Other examples of SETs are racism, sexism, homophobia, xenophobia etc.</a:t>
            </a:r>
          </a:p>
        </p:txBody>
      </p:sp>
    </p:spTree>
    <p:extLst>
      <p:ext uri="{BB962C8B-B14F-4D97-AF65-F5344CB8AC3E}">
        <p14:creationId xmlns:p14="http://schemas.microsoft.com/office/powerpoint/2010/main" val="3497685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9A582D-37F7-44B9-87EA-DF7BF819018C}"/>
              </a:ext>
            </a:extLst>
          </p:cNvPr>
          <p:cNvSpPr>
            <a:spLocks noGrp="1"/>
          </p:cNvSpPr>
          <p:nvPr>
            <p:ph idx="1"/>
          </p:nvPr>
        </p:nvSpPr>
        <p:spPr>
          <a:xfrm>
            <a:off x="490654" y="691376"/>
            <a:ext cx="9177453" cy="5865541"/>
          </a:xfrm>
        </p:spPr>
        <p:txBody>
          <a:bodyPr>
            <a:normAutofit/>
          </a:bodyPr>
          <a:lstStyle/>
          <a:p>
            <a:pPr marL="0" indent="0">
              <a:buNone/>
            </a:pPr>
            <a:r>
              <a:rPr lang="en-US" dirty="0">
                <a:latin typeface="Verdana" panose="020B0604030504040204" pitchFamily="34" charset="0"/>
                <a:ea typeface="Verdana" panose="020B0604030504040204" pitchFamily="34" charset="0"/>
              </a:rPr>
              <a:t>Having an understanding of SET, will help to ensure we address the personal or individual impacts of trauma and are also aware of the larger systems that cause trauma. </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For example, using TIP to explore individual trauma experiences and how the large systemic experiences influence and impact the trauma of consumers</a:t>
            </a:r>
          </a:p>
          <a:p>
            <a:pPr marL="0" indent="0">
              <a:buNone/>
            </a:pPr>
            <a:endParaRPr lang="en-US" dirty="0">
              <a:latin typeface="Verdana" panose="020B0604030504040204" pitchFamily="34" charset="0"/>
              <a:ea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rPr>
              <a:t>For more information about SET: Check out the article by    </a:t>
            </a:r>
            <a:r>
              <a:rPr lang="en-US" dirty="0" err="1">
                <a:latin typeface="Verdana" panose="020B0604030504040204" pitchFamily="34" charset="0"/>
                <a:ea typeface="Verdana" panose="020B0604030504040204" pitchFamily="34" charset="0"/>
              </a:rPr>
              <a:t>Shaia</a:t>
            </a:r>
            <a:r>
              <a:rPr lang="en-US" dirty="0">
                <a:latin typeface="Verdana" panose="020B0604030504040204" pitchFamily="34" charset="0"/>
                <a:ea typeface="Verdana" panose="020B0604030504040204" pitchFamily="34" charset="0"/>
              </a:rPr>
              <a:t> et al. </a:t>
            </a:r>
          </a:p>
          <a:p>
            <a:pPr marL="0" indent="0">
              <a:buNone/>
            </a:pPr>
            <a:r>
              <a:rPr lang="en-US" dirty="0">
                <a:latin typeface="Verdana" panose="020B0604030504040204" pitchFamily="34" charset="0"/>
                <a:ea typeface="Verdana" panose="020B0604030504040204" pitchFamily="34" charset="0"/>
              </a:rPr>
              <a:t>https://www.ssw.umaryland.edu/media/ssw/field-education/Shaia-Article.pdf</a:t>
            </a:r>
          </a:p>
        </p:txBody>
      </p:sp>
    </p:spTree>
    <p:extLst>
      <p:ext uri="{BB962C8B-B14F-4D97-AF65-F5344CB8AC3E}">
        <p14:creationId xmlns:p14="http://schemas.microsoft.com/office/powerpoint/2010/main" val="2722420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2CB232-6C13-4D53-9676-020B5FFF1CAD}"/>
              </a:ext>
            </a:extLst>
          </p:cNvPr>
          <p:cNvSpPr>
            <a:spLocks noGrp="1"/>
          </p:cNvSpPr>
          <p:nvPr>
            <p:ph idx="1"/>
          </p:nvPr>
        </p:nvSpPr>
        <p:spPr/>
        <p:txBody>
          <a:bodyPr>
            <a:normAutofit/>
          </a:bodyPr>
          <a:lstStyle/>
          <a:p>
            <a:r>
              <a:rPr lang="en-US" sz="2400" dirty="0">
                <a:latin typeface="Verdana" panose="020B0604030504040204" pitchFamily="34" charset="0"/>
                <a:ea typeface="Verdana" panose="020B0604030504040204" pitchFamily="34" charset="0"/>
              </a:rPr>
              <a:t>Thank you for watching this video</a:t>
            </a:r>
          </a:p>
          <a:p>
            <a:r>
              <a:rPr lang="en-US" sz="2400" dirty="0">
                <a:latin typeface="Verdana" panose="020B0604030504040204" pitchFamily="34" charset="0"/>
                <a:ea typeface="Verdana" panose="020B0604030504040204" pitchFamily="34" charset="0"/>
              </a:rPr>
              <a:t>If you have any questions, please reach out!</a:t>
            </a:r>
          </a:p>
          <a:p>
            <a:r>
              <a:rPr lang="en-US" sz="2400" dirty="0">
                <a:latin typeface="Verdana" panose="020B0604030504040204" pitchFamily="34" charset="0"/>
                <a:ea typeface="Verdana" panose="020B0604030504040204" pitchFamily="34" charset="0"/>
              </a:rPr>
              <a:t>Laura Hockman: laura@ilvernon.ca</a:t>
            </a:r>
          </a:p>
        </p:txBody>
      </p:sp>
    </p:spTree>
    <p:extLst>
      <p:ext uri="{BB962C8B-B14F-4D97-AF65-F5344CB8AC3E}">
        <p14:creationId xmlns:p14="http://schemas.microsoft.com/office/powerpoint/2010/main" val="329581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1AC7E85-62A0-41ED-8D9A-BAD468D38897}"/>
              </a:ext>
            </a:extLst>
          </p:cNvPr>
          <p:cNvSpPr txBox="1">
            <a:spLocks noGrp="1"/>
          </p:cNvSpPr>
          <p:nvPr>
            <p:ph type="subTitle" idx="4294967295"/>
          </p:nvPr>
        </p:nvSpPr>
        <p:spPr>
          <a:xfrm>
            <a:off x="504030" y="663574"/>
            <a:ext cx="9072563" cy="6232525"/>
          </a:xfrm>
        </p:spPr>
        <p:txBody>
          <a:bodyPr anchor="ctr">
            <a:normAutofit/>
          </a:bodyPr>
          <a:lstStyle/>
          <a:p>
            <a:pPr marL="35986" lvl="0" indent="0" algn="ctr">
              <a:buNone/>
            </a:pPr>
            <a:r>
              <a:rPr lang="en-US" sz="2400" dirty="0">
                <a:latin typeface="Verdana" panose="020B0604030504040204" pitchFamily="34" charset="0"/>
                <a:ea typeface="Verdana" panose="020B0604030504040204" pitchFamily="34" charset="0"/>
              </a:rPr>
              <a:t>Overview of discussion</a:t>
            </a:r>
          </a:p>
          <a:p>
            <a:pPr lvl="0" indent="-216000" algn="ctr"/>
            <a:endParaRPr lang="en-US" sz="2400" dirty="0">
              <a:latin typeface="Verdana" panose="020B0604030504040204" pitchFamily="34" charset="0"/>
              <a:ea typeface="Verdana" panose="020B0604030504040204" pitchFamily="34" charset="0"/>
            </a:endParaRPr>
          </a:p>
          <a:p>
            <a:pPr lvl="0" indent="-216000" algn="ctr"/>
            <a:r>
              <a:rPr lang="en-US" sz="2400" dirty="0">
                <a:latin typeface="Verdana" panose="020B0604030504040204" pitchFamily="34" charset="0"/>
                <a:ea typeface="Verdana" panose="020B0604030504040204" pitchFamily="34" charset="0"/>
              </a:rPr>
              <a:t>Trauma definition</a:t>
            </a:r>
          </a:p>
          <a:p>
            <a:pPr lvl="0" indent="-216000" algn="ctr"/>
            <a:endParaRPr lang="en-US" sz="2400" dirty="0">
              <a:latin typeface="Verdana" panose="020B0604030504040204" pitchFamily="34" charset="0"/>
              <a:ea typeface="Verdana" panose="020B0604030504040204" pitchFamily="34" charset="0"/>
            </a:endParaRPr>
          </a:p>
          <a:p>
            <a:pPr lvl="0" indent="-216000" algn="ctr"/>
            <a:r>
              <a:rPr lang="en-US" sz="2400" dirty="0">
                <a:latin typeface="Verdana" panose="020B0604030504040204" pitchFamily="34" charset="0"/>
                <a:ea typeface="Verdana" panose="020B0604030504040204" pitchFamily="34" charset="0"/>
              </a:rPr>
              <a:t>Four Principles of TIP</a:t>
            </a:r>
          </a:p>
          <a:p>
            <a:pPr marL="35986" lvl="0" indent="0" algn="ctr">
              <a:buNone/>
            </a:pPr>
            <a:endParaRPr lang="en-US" sz="2400" dirty="0">
              <a:latin typeface="Verdana" panose="020B0604030504040204" pitchFamily="34" charset="0"/>
              <a:ea typeface="Verdana" panose="020B0604030504040204" pitchFamily="34" charset="0"/>
            </a:endParaRPr>
          </a:p>
          <a:p>
            <a:pPr lvl="0" indent="-216000" algn="ctr"/>
            <a:r>
              <a:rPr lang="en-US" sz="2400" dirty="0">
                <a:latin typeface="Verdana" panose="020B0604030504040204" pitchFamily="34" charset="0"/>
                <a:ea typeface="Verdana" panose="020B0604030504040204" pitchFamily="34" charset="0"/>
              </a:rPr>
              <a:t>Intersectionality</a:t>
            </a:r>
          </a:p>
          <a:p>
            <a:pPr marL="35986" lvl="0" indent="0" algn="ctr">
              <a:buNone/>
            </a:pPr>
            <a:endParaRPr lang="en-US" sz="2400" dirty="0">
              <a:latin typeface="Verdana" panose="020B0604030504040204" pitchFamily="34" charset="0"/>
              <a:ea typeface="Verdana" panose="020B0604030504040204" pitchFamily="34" charset="0"/>
            </a:endParaRPr>
          </a:p>
          <a:p>
            <a:pPr lvl="0" indent="-216000" algn="ctr"/>
            <a:r>
              <a:rPr lang="en-US" sz="2400" dirty="0">
                <a:latin typeface="Verdana" panose="020B0604030504040204" pitchFamily="34" charset="0"/>
                <a:ea typeface="Verdana" panose="020B0604030504040204" pitchFamily="34" charset="0"/>
              </a:rPr>
              <a:t>Socially Engineered Traumas</a:t>
            </a:r>
          </a:p>
          <a:p>
            <a:pPr lvl="0" indent="-216000" algn="ct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F247AF7-3290-4C4A-89A5-7401031B3753}"/>
              </a:ext>
            </a:extLst>
          </p:cNvPr>
          <p:cNvSpPr txBox="1">
            <a:spLocks noGrp="1"/>
          </p:cNvSpPr>
          <p:nvPr>
            <p:ph type="subTitle" idx="4294967295"/>
          </p:nvPr>
        </p:nvSpPr>
        <p:spPr>
          <a:xfrm>
            <a:off x="579863" y="260565"/>
            <a:ext cx="8492700" cy="6114623"/>
          </a:xfrm>
        </p:spPr>
        <p:txBody>
          <a:bodyPr wrap="square" anchor="ctr">
            <a:spAutoFit/>
          </a:bodyPr>
          <a:lstStyle/>
          <a:p>
            <a:pPr marL="35986" lvl="0" indent="0" algn="ctr">
              <a:buNone/>
            </a:pPr>
            <a:endParaRPr lang="en-US" sz="2400" dirty="0">
              <a:latin typeface="Verdana" panose="020B0604030504040204" pitchFamily="34" charset="0"/>
              <a:ea typeface="Verdana" panose="020B0604030504040204" pitchFamily="34" charset="0"/>
            </a:endParaRPr>
          </a:p>
          <a:p>
            <a:pPr marL="35986" lvl="0" indent="0" algn="ctr">
              <a:buNone/>
            </a:pPr>
            <a:r>
              <a:rPr lang="en-US" sz="2400" dirty="0">
                <a:latin typeface="Verdana" panose="020B0604030504040204" pitchFamily="34" charset="0"/>
                <a:ea typeface="Verdana" panose="020B0604030504040204" pitchFamily="34" charset="0"/>
              </a:rPr>
              <a:t>Trauma can be defined as experiences that overwhelm an individual's capacity to cope. </a:t>
            </a:r>
          </a:p>
          <a:p>
            <a:pPr marL="35986" lvl="0" indent="0" algn="ctr">
              <a:buNone/>
            </a:pPr>
            <a:r>
              <a:rPr lang="en-US" sz="2400" dirty="0">
                <a:effectLst/>
                <a:latin typeface="Verdana" panose="020B0604030504040204" pitchFamily="34" charset="0"/>
                <a:ea typeface="Verdana" panose="020B0604030504040204" pitchFamily="34" charset="0"/>
              </a:rPr>
              <a:t>There are a number of dimensions of trauma, including magnitude, complexity,</a:t>
            </a:r>
            <a:br>
              <a:rPr lang="en-US" sz="2400" dirty="0">
                <a:latin typeface="Verdana" panose="020B0604030504040204" pitchFamily="34" charset="0"/>
                <a:ea typeface="Verdana" panose="020B0604030504040204" pitchFamily="34" charset="0"/>
              </a:rPr>
            </a:br>
            <a:r>
              <a:rPr lang="en-US" sz="2400" dirty="0">
                <a:effectLst/>
                <a:latin typeface="Verdana" panose="020B0604030504040204" pitchFamily="34" charset="0"/>
                <a:ea typeface="Verdana" panose="020B0604030504040204" pitchFamily="34" charset="0"/>
              </a:rPr>
              <a:t>frequency, duration, and whether it occurs from an interpersonal or external</a:t>
            </a:r>
            <a:br>
              <a:rPr lang="en-US" sz="2400" dirty="0">
                <a:latin typeface="Verdana" panose="020B0604030504040204" pitchFamily="34" charset="0"/>
                <a:ea typeface="Verdana" panose="020B0604030504040204" pitchFamily="34" charset="0"/>
              </a:rPr>
            </a:br>
            <a:r>
              <a:rPr lang="en-US" sz="2400" dirty="0">
                <a:effectLst/>
                <a:latin typeface="Verdana" panose="020B0604030504040204" pitchFamily="34" charset="0"/>
                <a:ea typeface="Verdana" panose="020B0604030504040204" pitchFamily="34" charset="0"/>
              </a:rPr>
              <a:t>source.</a:t>
            </a:r>
          </a:p>
          <a:p>
            <a:pPr marL="35986" lvl="0" indent="0" algn="ctr">
              <a:buNone/>
            </a:pPr>
            <a:r>
              <a:rPr lang="en-US" sz="2400" dirty="0">
                <a:latin typeface="Verdana" panose="020B0604030504040204" pitchFamily="34" charset="0"/>
                <a:ea typeface="Verdana" panose="020B0604030504040204" pitchFamily="34" charset="0"/>
              </a:rPr>
              <a:t>Next we will look at different types of trauma</a:t>
            </a:r>
          </a:p>
          <a:p>
            <a:pPr lvl="0" indent="-216000" algn="ctr"/>
            <a:endParaRPr lang="en-US" dirty="0"/>
          </a:p>
          <a:p>
            <a:pPr lvl="0" indent="-216000" algn="ctr"/>
            <a:endParaRPr lang="en-US" dirty="0"/>
          </a:p>
          <a:p>
            <a:pPr lvl="0" indent="-216000" algn="ct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F3A52F-0751-47AB-AC65-8D2E5EC45CA7}"/>
              </a:ext>
            </a:extLst>
          </p:cNvPr>
          <p:cNvSpPr txBox="1"/>
          <p:nvPr/>
        </p:nvSpPr>
        <p:spPr>
          <a:xfrm>
            <a:off x="585400" y="269399"/>
            <a:ext cx="8909824" cy="6740307"/>
          </a:xfrm>
          <a:prstGeom prst="rect">
            <a:avLst/>
          </a:prstGeom>
          <a:noFill/>
        </p:spPr>
        <p:txBody>
          <a:bodyPr wrap="square">
            <a:spAutoFit/>
          </a:bodyPr>
          <a:lstStyle/>
          <a:p>
            <a:r>
              <a:rPr lang="en-US" sz="2400" dirty="0">
                <a:effectLst/>
                <a:latin typeface="Verdana" panose="020B0604030504040204" pitchFamily="34" charset="0"/>
                <a:ea typeface="Verdana" panose="020B0604030504040204" pitchFamily="34" charset="0"/>
              </a:rPr>
              <a:t>Single incident trauma is related to an unexpected and overwhelming event such as an accident, natural disaster, a single episode of abuse or assault, sudden loss, or witnessing violence.</a:t>
            </a:r>
          </a:p>
          <a:p>
            <a:br>
              <a:rPr lang="en-US" sz="2400" dirty="0">
                <a:latin typeface="Verdana" panose="020B0604030504040204" pitchFamily="34" charset="0"/>
                <a:ea typeface="Verdana" panose="020B0604030504040204" pitchFamily="34" charset="0"/>
              </a:rPr>
            </a:br>
            <a:r>
              <a:rPr lang="en-US" sz="2400" dirty="0">
                <a:effectLst/>
                <a:latin typeface="Verdana" panose="020B0604030504040204" pitchFamily="34" charset="0"/>
                <a:ea typeface="Verdana" panose="020B0604030504040204" pitchFamily="34" charset="0"/>
              </a:rPr>
              <a:t>Complex or repetitive trauma is related to ongoing abuse, domestic violence, war, ongoing betrayal, often involving being trapped emotionally and/or physically.</a:t>
            </a:r>
          </a:p>
          <a:p>
            <a:endParaRPr lang="en-US" sz="2400" dirty="0">
              <a:effectLst/>
              <a:latin typeface="Verdana" panose="020B0604030504040204" pitchFamily="34" charset="0"/>
              <a:ea typeface="Verdana" panose="020B0604030504040204" pitchFamily="34" charset="0"/>
            </a:endParaRPr>
          </a:p>
          <a:p>
            <a:r>
              <a:rPr lang="en-US" sz="2400" dirty="0">
                <a:effectLst/>
                <a:latin typeface="Verdana" panose="020B0604030504040204" pitchFamily="34" charset="0"/>
                <a:ea typeface="Verdana" panose="020B0604030504040204" pitchFamily="34" charset="0"/>
              </a:rPr>
              <a:t>Developmental trauma results from exposure to early ongoing or repetitive trauma (as infants, children and youth) involving neglect, abandonment, physical abuse or assault, sexual abuse or assault, emotional abuse, witnessing violence or death, and/or coercion or betrayal. This often occurs within the child’s care giving system and interferes with healthy attachment and development.</a:t>
            </a:r>
            <a:br>
              <a:rPr lang="en-US" sz="2400" dirty="0">
                <a:latin typeface="Verdana" panose="020B0604030504040204" pitchFamily="34" charset="0"/>
                <a:ea typeface="Verdana" panose="020B0604030504040204" pitchFamily="34" charset="0"/>
              </a:rPr>
            </a:br>
            <a:endParaRPr lang="en-US"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03503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F631D8-7C02-4C16-B006-1FD30334E1BB}"/>
              </a:ext>
            </a:extLst>
          </p:cNvPr>
          <p:cNvSpPr txBox="1"/>
          <p:nvPr/>
        </p:nvSpPr>
        <p:spPr>
          <a:xfrm>
            <a:off x="468352" y="287216"/>
            <a:ext cx="9333570" cy="5632311"/>
          </a:xfrm>
          <a:prstGeom prst="rect">
            <a:avLst/>
          </a:prstGeom>
          <a:noFill/>
        </p:spPr>
        <p:txBody>
          <a:bodyPr wrap="square">
            <a:spAutoFit/>
          </a:bodyPr>
          <a:lstStyle/>
          <a:p>
            <a:endParaRPr lang="en-US" sz="2400" dirty="0">
              <a:effectLst/>
              <a:latin typeface="Verdana" panose="020B0604030504040204" pitchFamily="34" charset="0"/>
              <a:ea typeface="Verdana" panose="020B0604030504040204" pitchFamily="34" charset="0"/>
            </a:endParaRPr>
          </a:p>
          <a:p>
            <a:r>
              <a:rPr lang="en-US" sz="2400" dirty="0">
                <a:effectLst/>
                <a:latin typeface="Verdana" panose="020B0604030504040204" pitchFamily="34" charset="0"/>
                <a:ea typeface="Verdana" panose="020B0604030504040204" pitchFamily="34" charset="0"/>
              </a:rPr>
              <a:t>Intergenerational trauma describes the psychological or emotional effects that can be experienced by people who live with trauma survivors. Coping and</a:t>
            </a:r>
            <a:br>
              <a:rPr lang="en-US" sz="2400" dirty="0">
                <a:latin typeface="Verdana" panose="020B0604030504040204" pitchFamily="34" charset="0"/>
                <a:ea typeface="Verdana" panose="020B0604030504040204" pitchFamily="34" charset="0"/>
              </a:rPr>
            </a:br>
            <a:r>
              <a:rPr lang="en-US" sz="2400" dirty="0">
                <a:effectLst/>
                <a:latin typeface="Verdana" panose="020B0604030504040204" pitchFamily="34" charset="0"/>
                <a:ea typeface="Verdana" panose="020B0604030504040204" pitchFamily="34" charset="0"/>
              </a:rPr>
              <a:t>adaptation patterns developed in response to trauma can be passed from one generation to the next.</a:t>
            </a:r>
          </a:p>
          <a:p>
            <a:br>
              <a:rPr lang="en-US" sz="2400" dirty="0">
                <a:latin typeface="Verdana" panose="020B0604030504040204" pitchFamily="34" charset="0"/>
                <a:ea typeface="Verdana" panose="020B0604030504040204" pitchFamily="34" charset="0"/>
              </a:rPr>
            </a:br>
            <a:r>
              <a:rPr lang="en-US" sz="2400" dirty="0">
                <a:effectLst/>
                <a:latin typeface="Verdana" panose="020B0604030504040204" pitchFamily="34" charset="0"/>
                <a:ea typeface="Verdana" panose="020B0604030504040204" pitchFamily="34" charset="0"/>
              </a:rPr>
              <a:t>Historical trauma is a cumulative emotional and psychological wounding over the lifespan and across generations emanating from massive group trauma. These collective traumas are inflicted by a subjugating, dominant</a:t>
            </a:r>
            <a:br>
              <a:rPr lang="en-US" sz="2400" dirty="0">
                <a:latin typeface="Verdana" panose="020B0604030504040204" pitchFamily="34" charset="0"/>
                <a:ea typeface="Verdana" panose="020B0604030504040204" pitchFamily="34" charset="0"/>
              </a:rPr>
            </a:br>
            <a:r>
              <a:rPr lang="en-US" sz="2400" dirty="0">
                <a:effectLst/>
                <a:latin typeface="Verdana" panose="020B0604030504040204" pitchFamily="34" charset="0"/>
                <a:ea typeface="Verdana" panose="020B0604030504040204" pitchFamily="34" charset="0"/>
              </a:rPr>
              <a:t>population. Examples of historical trauma include genocide, colonialism (for example, Indian hospitals and residential schools), slavery and war. Intergenerational trauma is an aspect of historical trauma.</a:t>
            </a:r>
            <a:endParaRPr lang="en-US"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65411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B911436-1E94-4CC6-A124-C7588EA305CB}"/>
              </a:ext>
            </a:extLst>
          </p:cNvPr>
          <p:cNvSpPr txBox="1">
            <a:spLocks noGrp="1"/>
          </p:cNvSpPr>
          <p:nvPr>
            <p:ph type="subTitle" idx="4294967295"/>
          </p:nvPr>
        </p:nvSpPr>
        <p:spPr>
          <a:xfrm>
            <a:off x="345688" y="1108391"/>
            <a:ext cx="9244361" cy="4418967"/>
          </a:xfrm>
        </p:spPr>
        <p:txBody>
          <a:bodyPr wrap="square" anchor="ctr">
            <a:spAutoFit/>
          </a:bodyPr>
          <a:lstStyle/>
          <a:p>
            <a:pPr lvl="0" indent="-216000" algn="ctr"/>
            <a:r>
              <a:rPr lang="en-US" dirty="0">
                <a:latin typeface="Verdana" panose="020B0604030504040204" pitchFamily="34" charset="0"/>
                <a:ea typeface="Verdana" panose="020B0604030504040204" pitchFamily="34" charset="0"/>
              </a:rPr>
              <a:t>Various sources of trauma are often related to underlying issues for many of the mental health concerns our consumers are experiencing.  </a:t>
            </a:r>
          </a:p>
          <a:p>
            <a:pPr lvl="0" indent="-216000" algn="ctr"/>
            <a:endParaRPr lang="en-US" dirty="0">
              <a:latin typeface="Verdana" panose="020B0604030504040204" pitchFamily="34" charset="0"/>
              <a:ea typeface="Verdana" panose="020B0604030504040204" pitchFamily="34" charset="0"/>
            </a:endParaRPr>
          </a:p>
          <a:p>
            <a:pPr lvl="0" indent="-216000" algn="ctr"/>
            <a:r>
              <a:rPr lang="en-US" dirty="0">
                <a:latin typeface="Verdana" panose="020B0604030504040204" pitchFamily="34" charset="0"/>
                <a:ea typeface="Verdana" panose="020B0604030504040204" pitchFamily="34" charset="0"/>
              </a:rPr>
              <a:t>We need a tool in our practice toolbox to ensure we do not re-traumatize the people we are working with.  </a:t>
            </a:r>
          </a:p>
          <a:p>
            <a:pPr lvl="0" indent="-216000" algn="ctr"/>
            <a:endParaRPr lang="en-US" dirty="0">
              <a:latin typeface="Verdana" panose="020B0604030504040204" pitchFamily="34" charset="0"/>
              <a:ea typeface="Verdana" panose="020B0604030504040204" pitchFamily="34" charset="0"/>
            </a:endParaRPr>
          </a:p>
          <a:p>
            <a:pPr lvl="0" indent="-216000" algn="ctr"/>
            <a:r>
              <a:rPr lang="en-US" dirty="0">
                <a:latin typeface="Verdana" panose="020B0604030504040204" pitchFamily="34" charset="0"/>
                <a:ea typeface="Verdana" panose="020B0604030504040204" pitchFamily="34" charset="0"/>
              </a:rPr>
              <a:t>One tool we can use is a Trauma Informed Practice (TIP)</a:t>
            </a:r>
          </a:p>
          <a:p>
            <a:pPr lvl="0" indent="-216000" algn="ctr"/>
            <a:endParaRPr lang="en-US" dirty="0">
              <a:latin typeface="Verdana" panose="020B0604030504040204" pitchFamily="34" charset="0"/>
              <a:ea typeface="Verdana" panose="020B060403050404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BFFA565-4C23-47CF-B5EA-E98AE24CCD88}"/>
              </a:ext>
            </a:extLst>
          </p:cNvPr>
          <p:cNvSpPr txBox="1">
            <a:spLocks noGrp="1"/>
          </p:cNvSpPr>
          <p:nvPr>
            <p:ph type="subTitle" idx="4294967295"/>
          </p:nvPr>
        </p:nvSpPr>
        <p:spPr>
          <a:xfrm>
            <a:off x="579863" y="461963"/>
            <a:ext cx="9144000" cy="6167437"/>
          </a:xfrm>
        </p:spPr>
        <p:txBody>
          <a:bodyPr anchor="ctr">
            <a:normAutofit fontScale="70000" lnSpcReduction="20000"/>
          </a:bodyPr>
          <a:lstStyle/>
          <a:p>
            <a:pPr lvl="0" indent="-216000" algn="ctr"/>
            <a:endParaRPr lang="en-US" dirty="0"/>
          </a:p>
          <a:p>
            <a:pPr marL="35986" lvl="0" indent="0" algn="ctr">
              <a:buNone/>
            </a:pPr>
            <a:r>
              <a:rPr lang="en-US" sz="2900" dirty="0">
                <a:latin typeface="Verdana" panose="020B0604030504040204" pitchFamily="34" charset="0"/>
                <a:ea typeface="Verdana" panose="020B0604030504040204" pitchFamily="34" charset="0"/>
              </a:rPr>
              <a:t>Principles of Trauma Informed Practice</a:t>
            </a:r>
          </a:p>
          <a:p>
            <a:pPr lvl="0" indent="-216000" algn="ctr"/>
            <a:r>
              <a:rPr lang="en-US" sz="2900" kern="1200" dirty="0">
                <a:latin typeface="Verdana" panose="020B0604030504040204" pitchFamily="34" charset="0"/>
                <a:ea typeface="Verdana" panose="020B0604030504040204" pitchFamily="34" charset="0"/>
              </a:rPr>
              <a:t>Trauma-informed Practice Project Team. (2013). </a:t>
            </a:r>
            <a:r>
              <a:rPr lang="en-US" sz="2900" i="1" kern="1200" dirty="0">
                <a:latin typeface="Verdana" panose="020B0604030504040204" pitchFamily="34" charset="0"/>
                <a:ea typeface="Verdana" panose="020B0604030504040204" pitchFamily="34" charset="0"/>
              </a:rPr>
              <a:t>Trauma-informed Practice Guide. </a:t>
            </a:r>
            <a:r>
              <a:rPr lang="en-US" sz="2900" kern="1200" dirty="0">
                <a:latin typeface="Verdana" panose="020B0604030504040204" pitchFamily="34" charset="0"/>
                <a:ea typeface="Verdana" panose="020B0604030504040204" pitchFamily="34" charset="0"/>
              </a:rPr>
              <a:t> Vancouver, BC: BC Provincial Mental Health and Substance Use Planning Council</a:t>
            </a:r>
          </a:p>
          <a:p>
            <a:pPr lvl="0" indent="-216000" algn="ctr"/>
            <a:r>
              <a:rPr lang="en-US" sz="2900" kern="1200" dirty="0">
                <a:latin typeface="Verdana" panose="020B0604030504040204" pitchFamily="34" charset="0"/>
                <a:ea typeface="Verdana" panose="020B0604030504040204" pitchFamily="34" charset="0"/>
                <a:hlinkClick r:id="rId3"/>
              </a:rPr>
              <a:t>https://cewh.ca/wp-content/uploads/2012/05/2013_TIP-Guide.pdf</a:t>
            </a:r>
            <a:endParaRPr lang="en-US" sz="2900" kern="1200" dirty="0">
              <a:latin typeface="Verdana" panose="020B0604030504040204" pitchFamily="34" charset="0"/>
              <a:ea typeface="Verdana" panose="020B0604030504040204" pitchFamily="34" charset="0"/>
            </a:endParaRPr>
          </a:p>
          <a:p>
            <a:pPr lvl="0" indent="-216000" algn="ctr"/>
            <a:endParaRPr lang="en-US" sz="2900" dirty="0">
              <a:latin typeface="Verdana" panose="020B0604030504040204" pitchFamily="34" charset="0"/>
              <a:ea typeface="Verdana" panose="020B0604030504040204" pitchFamily="34" charset="0"/>
            </a:endParaRPr>
          </a:p>
          <a:p>
            <a:pPr marL="35986" lvl="0" indent="0" algn="ctr">
              <a:buNone/>
            </a:pPr>
            <a:r>
              <a:rPr lang="en-US" sz="2900" dirty="0">
                <a:latin typeface="Verdana" panose="020B0604030504040204" pitchFamily="34" charset="0"/>
                <a:ea typeface="Verdana" panose="020B0604030504040204" pitchFamily="34" charset="0"/>
              </a:rPr>
              <a:t>1. TRAUMA AWARENESS</a:t>
            </a:r>
          </a:p>
          <a:p>
            <a:pPr lvl="0" indent="-216000" algn="ctr"/>
            <a:r>
              <a:rPr lang="en-US" sz="2900" dirty="0">
                <a:latin typeface="Verdana" panose="020B0604030504040204" pitchFamily="34" charset="0"/>
                <a:ea typeface="Verdana" panose="020B0604030504040204" pitchFamily="34" charset="0"/>
              </a:rPr>
              <a:t>A trauma-informed approach begins with building awareness among staff and clients about the commonness of trauma experiences; how the impact of trauma can be central to one’s development; the wide range of adaptations people make to cope and survive after trauma; and the relationship of trauma with substance use, physical health, and mental health concerns.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F4FCC28-E8E0-4EAA-A356-E009CB218432}"/>
              </a:ext>
            </a:extLst>
          </p:cNvPr>
          <p:cNvSpPr txBox="1">
            <a:spLocks noGrp="1"/>
          </p:cNvSpPr>
          <p:nvPr>
            <p:ph type="subTitle" idx="4294967295"/>
          </p:nvPr>
        </p:nvSpPr>
        <p:spPr>
          <a:xfrm>
            <a:off x="356839" y="301626"/>
            <a:ext cx="9322420" cy="6199536"/>
          </a:xfrm>
        </p:spPr>
        <p:txBody>
          <a:bodyPr anchor="ctr">
            <a:normAutofit fontScale="92500" lnSpcReduction="10000"/>
          </a:bodyPr>
          <a:lstStyle/>
          <a:p>
            <a:pPr marL="35986" lvl="0" indent="0" algn="ctr">
              <a:buNone/>
            </a:pPr>
            <a:r>
              <a:rPr lang="en-US" sz="2600" dirty="0">
                <a:latin typeface="Verdana" pitchFamily="34"/>
              </a:rPr>
              <a:t>2. EMPHASIS ON SAFETY AND TRUSTWORTHINESS</a:t>
            </a:r>
          </a:p>
          <a:p>
            <a:pPr lvl="0" indent="-216000" algn="ctr"/>
            <a:endParaRPr lang="en-US" sz="2600" dirty="0">
              <a:latin typeface="Verdana" pitchFamily="34"/>
            </a:endParaRPr>
          </a:p>
          <a:p>
            <a:pPr lvl="0" indent="-216000" algn="ctr"/>
            <a:r>
              <a:rPr lang="en-US" sz="2600" dirty="0">
                <a:latin typeface="Verdana" pitchFamily="34"/>
              </a:rPr>
              <a:t>Physical, emotional, and cultural safety for clients is key to trauma-informed practice because trauma survivors often feel unsafe, are likely to have experienced abuse of power in important relationships, and may currently be in unsafe relationships or living situations.</a:t>
            </a:r>
          </a:p>
          <a:p>
            <a:pPr lvl="0" indent="-216000" algn="ctr"/>
            <a:endParaRPr lang="en-US" sz="2600" dirty="0">
              <a:latin typeface="Verdana" pitchFamily="34"/>
            </a:endParaRPr>
          </a:p>
          <a:p>
            <a:pPr lvl="0" indent="-216000" algn="ctr"/>
            <a:r>
              <a:rPr lang="en-US" sz="2600" dirty="0">
                <a:latin typeface="Verdana" pitchFamily="34"/>
              </a:rPr>
              <a:t>Safety and trustworthiness are established through such practices as welcoming intake procedures; adapting the physical space to be less threatening; providing clear information about the programming; ensuring informed consent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7C77CC9-CFCF-4AFC-A222-D89C711CD742}"/>
              </a:ext>
            </a:extLst>
          </p:cNvPr>
          <p:cNvSpPr txBox="1">
            <a:spLocks noGrp="1"/>
          </p:cNvSpPr>
          <p:nvPr>
            <p:ph type="subTitle" idx="4294967295"/>
          </p:nvPr>
        </p:nvSpPr>
        <p:spPr>
          <a:xfrm>
            <a:off x="312234" y="457200"/>
            <a:ext cx="9456234" cy="6061075"/>
          </a:xfrm>
        </p:spPr>
        <p:txBody>
          <a:bodyPr anchor="ctr">
            <a:normAutofit/>
          </a:bodyPr>
          <a:lstStyle/>
          <a:p>
            <a:pPr lvl="0" indent="-216000" algn="ctr"/>
            <a:endParaRPr lang="en-US" sz="2600" dirty="0">
              <a:latin typeface="Verdana" pitchFamily="34"/>
            </a:endParaRPr>
          </a:p>
          <a:p>
            <a:pPr marL="35986" lvl="0" indent="0" algn="ctr">
              <a:buNone/>
            </a:pPr>
            <a:r>
              <a:rPr lang="en-US" sz="2400" dirty="0">
                <a:latin typeface="Verdana" pitchFamily="34"/>
              </a:rPr>
              <a:t>3. OPPORTUNITY FOR CHOICE, COLLABORATION, AND CONNECTION</a:t>
            </a:r>
          </a:p>
          <a:p>
            <a:pPr lvl="0" indent="-216000" algn="ctr"/>
            <a:endParaRPr lang="en-US" sz="2400" dirty="0">
              <a:latin typeface="Verdana" pitchFamily="34"/>
            </a:endParaRPr>
          </a:p>
          <a:p>
            <a:pPr lvl="0" indent="-216000" algn="ctr"/>
            <a:r>
              <a:rPr lang="en-US" sz="2400" dirty="0">
                <a:latin typeface="Verdana" pitchFamily="34"/>
              </a:rPr>
              <a:t>Trauma-informed services create safe environments that foster self-determination, dignity, and personal control for those receiving care.</a:t>
            </a:r>
          </a:p>
          <a:p>
            <a:pPr lvl="0" indent="-216000" algn="ctr"/>
            <a:r>
              <a:rPr lang="en-US" sz="2400" dirty="0">
                <a:latin typeface="Verdana" pitchFamily="34"/>
              </a:rPr>
              <a:t>Practitioners try to communicate openly, equalize power imbalances in relationships, allow the expression of feelings without fear of judgment, provide choices as to treatment preferences, and work collaboratively with clients.</a:t>
            </a:r>
          </a:p>
          <a:p>
            <a:pPr lvl="0" indent="-216000" algn="ctr"/>
            <a:endParaRPr lang="en-US" sz="2600" dirty="0">
              <a:latin typeface="Verdana" pitchFamily="34"/>
            </a:endParaRPr>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984</Words>
  <Application>Microsoft Office PowerPoint</Application>
  <PresentationFormat>Custom</PresentationFormat>
  <Paragraphs>82</Paragraphs>
  <Slides>15</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Albany</vt:lpstr>
      <vt:lpstr>Arial</vt:lpstr>
      <vt:lpstr>Calibri</vt:lpstr>
      <vt:lpstr>Gill Sans MT</vt:lpstr>
      <vt:lpstr>Times New Roman</vt:lpstr>
      <vt:lpstr>Verdana</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Intersectionality</vt:lpstr>
      <vt:lpstr>Intersectionality Resources</vt:lpstr>
      <vt:lpstr>Socially-Engineered Traumas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Hockman</dc:creator>
  <cp:lastModifiedBy>Laura Hockman</cp:lastModifiedBy>
  <cp:revision>14</cp:revision>
  <dcterms:created xsi:type="dcterms:W3CDTF">2018-08-28T20:48:59Z</dcterms:created>
  <dcterms:modified xsi:type="dcterms:W3CDTF">2023-01-15T20:43:48Z</dcterms:modified>
</cp:coreProperties>
</file>