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1" r:id="rId3"/>
    <p:sldId id="257" r:id="rId4"/>
    <p:sldId id="261" r:id="rId5"/>
    <p:sldId id="262" r:id="rId6"/>
    <p:sldId id="263" r:id="rId7"/>
    <p:sldId id="264" r:id="rId8"/>
    <p:sldId id="265" r:id="rId9"/>
    <p:sldId id="266" r:id="rId10"/>
    <p:sldId id="267" r:id="rId11"/>
    <p:sldId id="268" r:id="rId12"/>
    <p:sldId id="269" r:id="rId13"/>
    <p:sldId id="272" r:id="rId14"/>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137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7AE20E-A0AA-4A70-B4E7-8C624B731F81}"/>
              </a:ext>
            </a:extLst>
          </p:cNvPr>
          <p:cNvSpPr txBox="1">
            <a:spLocks noGrp="1"/>
          </p:cNvSpPr>
          <p:nvPr>
            <p:ph type="hdr" sz="quarter"/>
          </p:nvPr>
        </p:nvSpPr>
        <p:spPr>
          <a:xfrm>
            <a:off x="0" y="0"/>
            <a:ext cx="3372840" cy="502560"/>
          </a:xfrm>
          <a:prstGeom prst="rect">
            <a:avLst/>
          </a:prstGeom>
          <a:noFill/>
          <a:ln>
            <a:noFill/>
          </a:ln>
        </p:spPr>
        <p:txBody>
          <a:bodyPr vert="horz" wrap="none" lIns="90000" tIns="45000" rIns="90000" bIns="4500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3" name="Date Placeholder 2">
            <a:extLst>
              <a:ext uri="{FF2B5EF4-FFF2-40B4-BE49-F238E27FC236}">
                <a16:creationId xmlns:a16="http://schemas.microsoft.com/office/drawing/2014/main" id="{B67F5860-A6D9-4778-866B-AE1100D3616A}"/>
              </a:ext>
            </a:extLst>
          </p:cNvPr>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4" name="Footer Placeholder 3">
            <a:extLst>
              <a:ext uri="{FF2B5EF4-FFF2-40B4-BE49-F238E27FC236}">
                <a16:creationId xmlns:a16="http://schemas.microsoft.com/office/drawing/2014/main" id="{C318FE57-E767-40F9-BDAD-371203925268}"/>
              </a:ext>
            </a:extLst>
          </p:cNvPr>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5" name="Slide Number Placeholder 4">
            <a:extLst>
              <a:ext uri="{FF2B5EF4-FFF2-40B4-BE49-F238E27FC236}">
                <a16:creationId xmlns:a16="http://schemas.microsoft.com/office/drawing/2014/main" id="{831049E5-0DFA-478B-82E4-816C241E65EE}"/>
              </a:ext>
            </a:extLst>
          </p:cNvPr>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compatLnSpc="0">
            <a:noAutofit/>
          </a:bodyPr>
          <a:lstStyle/>
          <a:p>
            <a:pPr marL="0" marR="0" lvl="0" indent="0" algn="r" rtl="0" hangingPunct="0">
              <a:lnSpc>
                <a:spcPct val="100000"/>
              </a:lnSpc>
              <a:spcBef>
                <a:spcPts val="0"/>
              </a:spcBef>
              <a:spcAft>
                <a:spcPts val="0"/>
              </a:spcAft>
              <a:buNone/>
              <a:tabLst/>
              <a:defRPr sz="1400"/>
            </a:pPr>
            <a:fld id="{F65CDFD4-3EFD-4847-B198-BF87A0CCA8CE}" type="slidenum">
              <a:t>‹#›</a:t>
            </a:fld>
            <a:endParaRPr lang="en-US"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1382848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A17B0D-6840-4A5A-A5A8-5DCFC80DFB9C}"/>
              </a:ext>
            </a:extLst>
          </p:cNvPr>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a:extLst>
              <a:ext uri="{FF2B5EF4-FFF2-40B4-BE49-F238E27FC236}">
                <a16:creationId xmlns:a16="http://schemas.microsoft.com/office/drawing/2014/main" id="{BD9E2C32-313D-4DE8-9251-2B0C51FF388A}"/>
              </a:ext>
            </a:extLst>
          </p:cNvPr>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a:extLst>
              <a:ext uri="{FF2B5EF4-FFF2-40B4-BE49-F238E27FC236}">
                <a16:creationId xmlns:a16="http://schemas.microsoft.com/office/drawing/2014/main" id="{943F5F8B-D6EA-4FC2-8C4E-4AE62C107131}"/>
              </a:ext>
            </a:extLst>
          </p:cNvPr>
          <p:cNvSpPr txBox="1">
            <a:spLocks noGrp="1"/>
          </p:cNvSpPr>
          <p:nvPr>
            <p:ph type="hdr" sz="quarter"/>
          </p:nvPr>
        </p:nvSpPr>
        <p:spPr>
          <a:xfrm>
            <a:off x="0" y="0"/>
            <a:ext cx="3372840" cy="502560"/>
          </a:xfrm>
          <a:prstGeom prst="rect">
            <a:avLst/>
          </a:prstGeom>
          <a:noFill/>
          <a:ln>
            <a:noFill/>
          </a:ln>
        </p:spPr>
        <p:txBody>
          <a:bodyPr lIns="0" tIns="0" rIns="0" bIns="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a:extLst>
              <a:ext uri="{FF2B5EF4-FFF2-40B4-BE49-F238E27FC236}">
                <a16:creationId xmlns:a16="http://schemas.microsoft.com/office/drawing/2014/main" id="{39B38893-949B-45C3-AA75-1D92ABC67207}"/>
              </a:ext>
            </a:extLst>
          </p:cNvPr>
          <p:cNvSpPr txBox="1">
            <a:spLocks noGrp="1"/>
          </p:cNvSpPr>
          <p:nvPr>
            <p:ph type="dt" idx="1"/>
          </p:nvPr>
        </p:nvSpPr>
        <p:spPr>
          <a:xfrm>
            <a:off x="4399200" y="0"/>
            <a:ext cx="3372840" cy="502560"/>
          </a:xfrm>
          <a:prstGeom prst="rect">
            <a:avLst/>
          </a:prstGeom>
          <a:noFill/>
          <a:ln>
            <a:noFill/>
          </a:ln>
        </p:spPr>
        <p:txBody>
          <a:bodyPr lIns="0" tIns="0" rIns="0" bIns="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a:extLst>
              <a:ext uri="{FF2B5EF4-FFF2-40B4-BE49-F238E27FC236}">
                <a16:creationId xmlns:a16="http://schemas.microsoft.com/office/drawing/2014/main" id="{57F545A8-AD80-4954-897D-72EAD05C75AE}"/>
              </a:ext>
            </a:extLst>
          </p:cNvPr>
          <p:cNvSpPr txBox="1">
            <a:spLocks noGrp="1"/>
          </p:cNvSpPr>
          <p:nvPr>
            <p:ph type="ftr" sz="quarter" idx="4"/>
          </p:nvPr>
        </p:nvSpPr>
        <p:spPr>
          <a:xfrm>
            <a:off x="0" y="9555480"/>
            <a:ext cx="3372840" cy="502560"/>
          </a:xfrm>
          <a:prstGeom prst="rect">
            <a:avLst/>
          </a:prstGeom>
          <a:noFill/>
          <a:ln>
            <a:noFill/>
          </a:ln>
        </p:spPr>
        <p:txBody>
          <a:bodyPr lIns="0" tIns="0" rIns="0" bIns="0" anchor="b">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a:extLst>
              <a:ext uri="{FF2B5EF4-FFF2-40B4-BE49-F238E27FC236}">
                <a16:creationId xmlns:a16="http://schemas.microsoft.com/office/drawing/2014/main" id="{A290421C-D4D0-4245-B8B1-FDCF7FC10D92}"/>
              </a:ext>
            </a:extLst>
          </p:cNvPr>
          <p:cNvSpPr txBox="1">
            <a:spLocks noGrp="1"/>
          </p:cNvSpPr>
          <p:nvPr>
            <p:ph type="sldNum" sz="quarter" idx="5"/>
          </p:nvPr>
        </p:nvSpPr>
        <p:spPr>
          <a:xfrm>
            <a:off x="4399200" y="9555480"/>
            <a:ext cx="3372840" cy="502560"/>
          </a:xfrm>
          <a:prstGeom prst="rect">
            <a:avLst/>
          </a:prstGeom>
          <a:noFill/>
          <a:ln>
            <a:noFill/>
          </a:ln>
        </p:spPr>
        <p:txBody>
          <a:bodyPr lIns="0" tIns="0" rIns="0" bIns="0" anchor="b">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fld id="{E4B045C1-8A40-4891-A19A-8CB8E66FFFC6}" type="slidenum">
              <a:t>‹#›</a:t>
            </a:fld>
            <a:endParaRPr lang="en-US"/>
          </a:p>
        </p:txBody>
      </p:sp>
    </p:spTree>
    <p:extLst>
      <p:ext uri="{BB962C8B-B14F-4D97-AF65-F5344CB8AC3E}">
        <p14:creationId xmlns:p14="http://schemas.microsoft.com/office/powerpoint/2010/main" val="4222859702"/>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9B2C7BE-6089-4BB3-B157-517A88F91F2F}"/>
              </a:ext>
            </a:extLst>
          </p:cNvPr>
          <p:cNvSpPr txBox="1">
            <a:spLocks noGrp="1"/>
          </p:cNvSpPr>
          <p:nvPr>
            <p:ph type="sldNum" sz="quarter" idx="5"/>
          </p:nvPr>
        </p:nvSpPr>
        <p:spPr>
          <a:ln/>
        </p:spPr>
        <p:txBody>
          <a:bodyPr lIns="0" tIns="0" rIns="0" bIns="0" anchor="b">
            <a:noAutofit/>
          </a:bodyPr>
          <a:lstStyle/>
          <a:p>
            <a:pPr lvl="0"/>
            <a:fld id="{85D9092D-209E-4DF0-8258-2987068D1299}" type="slidenum">
              <a:t>1</a:t>
            </a:fld>
            <a:endParaRPr lang="en-US"/>
          </a:p>
        </p:txBody>
      </p:sp>
      <p:sp>
        <p:nvSpPr>
          <p:cNvPr id="2" name="Slide Image Placeholder 1">
            <a:extLst>
              <a:ext uri="{FF2B5EF4-FFF2-40B4-BE49-F238E27FC236}">
                <a16:creationId xmlns:a16="http://schemas.microsoft.com/office/drawing/2014/main" id="{7E81DF10-4033-4654-BD59-D85630347F55}"/>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BDFB392E-0307-4BCF-AE3E-B3E50321518E}"/>
              </a:ext>
            </a:extLst>
          </p:cNvPr>
          <p:cNvSpPr txBox="1">
            <a:spLocks noGrp="1"/>
          </p:cNvSpPr>
          <p:nvPr>
            <p:ph type="body" sz="quarter" idx="1"/>
          </p:nvPr>
        </p:nvSpPr>
        <p:spPr/>
        <p:txBody>
          <a:bodyPr>
            <a:sp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A5A2892-8D2A-49DD-8D2E-63726BE3ACF1}"/>
              </a:ext>
            </a:extLst>
          </p:cNvPr>
          <p:cNvSpPr txBox="1">
            <a:spLocks noGrp="1"/>
          </p:cNvSpPr>
          <p:nvPr>
            <p:ph type="sldNum" sz="quarter" idx="5"/>
          </p:nvPr>
        </p:nvSpPr>
        <p:spPr>
          <a:ln/>
        </p:spPr>
        <p:txBody>
          <a:bodyPr lIns="0" tIns="0" rIns="0" bIns="0" anchor="b">
            <a:noAutofit/>
          </a:bodyPr>
          <a:lstStyle/>
          <a:p>
            <a:pPr lvl="0"/>
            <a:fld id="{C37FEED6-E536-4DF6-8672-F17074C877E7}" type="slidenum">
              <a:t>11</a:t>
            </a:fld>
            <a:endParaRPr lang="en-US"/>
          </a:p>
        </p:txBody>
      </p:sp>
      <p:sp>
        <p:nvSpPr>
          <p:cNvPr id="2" name="Slide Image Placeholder 1">
            <a:extLst>
              <a:ext uri="{FF2B5EF4-FFF2-40B4-BE49-F238E27FC236}">
                <a16:creationId xmlns:a16="http://schemas.microsoft.com/office/drawing/2014/main" id="{772DDE9F-AA01-49D5-BEF1-9A632B52B322}"/>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C3CB4D83-29E3-4B27-A61C-054F6A0B2505}"/>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F5B140F-AD2B-44E2-9B87-374026B8E996}"/>
              </a:ext>
            </a:extLst>
          </p:cNvPr>
          <p:cNvSpPr txBox="1">
            <a:spLocks noGrp="1"/>
          </p:cNvSpPr>
          <p:nvPr>
            <p:ph type="sldNum" sz="quarter" idx="5"/>
          </p:nvPr>
        </p:nvSpPr>
        <p:spPr>
          <a:ln/>
        </p:spPr>
        <p:txBody>
          <a:bodyPr lIns="0" tIns="0" rIns="0" bIns="0" anchor="b">
            <a:noAutofit/>
          </a:bodyPr>
          <a:lstStyle/>
          <a:p>
            <a:pPr lvl="0"/>
            <a:fld id="{0AD7C4CA-A365-4507-827A-948D24495539}" type="slidenum">
              <a:t>12</a:t>
            </a:fld>
            <a:endParaRPr lang="en-US"/>
          </a:p>
        </p:txBody>
      </p:sp>
      <p:sp>
        <p:nvSpPr>
          <p:cNvPr id="2" name="Slide Image Placeholder 1">
            <a:extLst>
              <a:ext uri="{FF2B5EF4-FFF2-40B4-BE49-F238E27FC236}">
                <a16:creationId xmlns:a16="http://schemas.microsoft.com/office/drawing/2014/main" id="{DBB1817B-C05A-42E5-A8E7-2E475F5398C8}"/>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BE57EFAF-ABB9-4B57-8C96-285C9C2DF064}"/>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9042426-F334-4037-A67A-7E02F83CCA7D}"/>
              </a:ext>
            </a:extLst>
          </p:cNvPr>
          <p:cNvSpPr txBox="1">
            <a:spLocks noGrp="1"/>
          </p:cNvSpPr>
          <p:nvPr>
            <p:ph type="sldNum" sz="quarter" idx="5"/>
          </p:nvPr>
        </p:nvSpPr>
        <p:spPr>
          <a:ln/>
        </p:spPr>
        <p:txBody>
          <a:bodyPr lIns="0" tIns="0" rIns="0" bIns="0" anchor="b">
            <a:noAutofit/>
          </a:bodyPr>
          <a:lstStyle/>
          <a:p>
            <a:pPr lvl="0"/>
            <a:fld id="{BBA2940C-4346-45A7-B41B-43FB3B0D1103}" type="slidenum">
              <a:t>3</a:t>
            </a:fld>
            <a:endParaRPr lang="en-US"/>
          </a:p>
        </p:txBody>
      </p:sp>
      <p:sp>
        <p:nvSpPr>
          <p:cNvPr id="2" name="Slide Image Placeholder 1">
            <a:extLst>
              <a:ext uri="{FF2B5EF4-FFF2-40B4-BE49-F238E27FC236}">
                <a16:creationId xmlns:a16="http://schemas.microsoft.com/office/drawing/2014/main" id="{6D7D534F-BE8B-4799-891B-A71A0AB13218}"/>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04B4B739-A86E-4E7B-AF72-4E97CF5738B6}"/>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C0A9A1A-C565-453C-9EAB-60D378538266}"/>
              </a:ext>
            </a:extLst>
          </p:cNvPr>
          <p:cNvSpPr txBox="1">
            <a:spLocks noGrp="1"/>
          </p:cNvSpPr>
          <p:nvPr>
            <p:ph type="sldNum" sz="quarter" idx="5"/>
          </p:nvPr>
        </p:nvSpPr>
        <p:spPr>
          <a:ln/>
        </p:spPr>
        <p:txBody>
          <a:bodyPr lIns="0" tIns="0" rIns="0" bIns="0" anchor="b">
            <a:noAutofit/>
          </a:bodyPr>
          <a:lstStyle/>
          <a:p>
            <a:pPr lvl="0"/>
            <a:fld id="{2067B475-6AF4-4265-933A-A6863C5C299B}" type="slidenum">
              <a:t>4</a:t>
            </a:fld>
            <a:endParaRPr lang="en-US"/>
          </a:p>
        </p:txBody>
      </p:sp>
      <p:sp>
        <p:nvSpPr>
          <p:cNvPr id="2" name="Slide Image Placeholder 1">
            <a:extLst>
              <a:ext uri="{FF2B5EF4-FFF2-40B4-BE49-F238E27FC236}">
                <a16:creationId xmlns:a16="http://schemas.microsoft.com/office/drawing/2014/main" id="{4596228C-E58F-4F66-BC84-C6B01C9B1746}"/>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75CF661F-33D6-4886-B6E9-323CC4A464B9}"/>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C25CE3C-3774-4799-9846-BCB1A2068C9D}"/>
              </a:ext>
            </a:extLst>
          </p:cNvPr>
          <p:cNvSpPr txBox="1">
            <a:spLocks noGrp="1"/>
          </p:cNvSpPr>
          <p:nvPr>
            <p:ph type="sldNum" sz="quarter" idx="5"/>
          </p:nvPr>
        </p:nvSpPr>
        <p:spPr>
          <a:ln/>
        </p:spPr>
        <p:txBody>
          <a:bodyPr lIns="0" tIns="0" rIns="0" bIns="0" anchor="b">
            <a:noAutofit/>
          </a:bodyPr>
          <a:lstStyle/>
          <a:p>
            <a:pPr lvl="0"/>
            <a:fld id="{EAE51599-F700-45E8-BC0C-B0C7130DA74B}" type="slidenum">
              <a:t>5</a:t>
            </a:fld>
            <a:endParaRPr lang="en-US"/>
          </a:p>
        </p:txBody>
      </p:sp>
      <p:sp>
        <p:nvSpPr>
          <p:cNvPr id="2" name="Slide Image Placeholder 1">
            <a:extLst>
              <a:ext uri="{FF2B5EF4-FFF2-40B4-BE49-F238E27FC236}">
                <a16:creationId xmlns:a16="http://schemas.microsoft.com/office/drawing/2014/main" id="{F34784F4-BFC6-4671-A129-A3D50CC16567}"/>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FD670CD0-B3F3-4953-B9A6-60AA83E82018}"/>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DC536C2-B0C9-4A28-A883-21CA3FA3C41E}"/>
              </a:ext>
            </a:extLst>
          </p:cNvPr>
          <p:cNvSpPr txBox="1">
            <a:spLocks noGrp="1"/>
          </p:cNvSpPr>
          <p:nvPr>
            <p:ph type="sldNum" sz="quarter" idx="5"/>
          </p:nvPr>
        </p:nvSpPr>
        <p:spPr>
          <a:ln/>
        </p:spPr>
        <p:txBody>
          <a:bodyPr lIns="0" tIns="0" rIns="0" bIns="0" anchor="b">
            <a:noAutofit/>
          </a:bodyPr>
          <a:lstStyle/>
          <a:p>
            <a:pPr lvl="0"/>
            <a:fld id="{CCF97789-70BD-445C-B1AD-519F15022078}" type="slidenum">
              <a:t>6</a:t>
            </a:fld>
            <a:endParaRPr lang="en-US"/>
          </a:p>
        </p:txBody>
      </p:sp>
      <p:sp>
        <p:nvSpPr>
          <p:cNvPr id="2" name="Slide Image Placeholder 1">
            <a:extLst>
              <a:ext uri="{FF2B5EF4-FFF2-40B4-BE49-F238E27FC236}">
                <a16:creationId xmlns:a16="http://schemas.microsoft.com/office/drawing/2014/main" id="{613525C0-D92D-45F6-BF8E-F49445BC949A}"/>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827C35DB-4C9B-43AC-9FA6-AA530167935B}"/>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D688FB9-781C-4C4E-9DBB-28B2F7E3C8EA}"/>
              </a:ext>
            </a:extLst>
          </p:cNvPr>
          <p:cNvSpPr txBox="1">
            <a:spLocks noGrp="1"/>
          </p:cNvSpPr>
          <p:nvPr>
            <p:ph type="sldNum" sz="quarter" idx="5"/>
          </p:nvPr>
        </p:nvSpPr>
        <p:spPr>
          <a:ln/>
        </p:spPr>
        <p:txBody>
          <a:bodyPr lIns="0" tIns="0" rIns="0" bIns="0" anchor="b">
            <a:noAutofit/>
          </a:bodyPr>
          <a:lstStyle/>
          <a:p>
            <a:pPr lvl="0"/>
            <a:fld id="{7156D66C-C71D-4875-AA5C-16CB52CE6F2A}" type="slidenum">
              <a:t>7</a:t>
            </a:fld>
            <a:endParaRPr lang="en-US"/>
          </a:p>
        </p:txBody>
      </p:sp>
      <p:sp>
        <p:nvSpPr>
          <p:cNvPr id="2" name="Slide Image Placeholder 1">
            <a:extLst>
              <a:ext uri="{FF2B5EF4-FFF2-40B4-BE49-F238E27FC236}">
                <a16:creationId xmlns:a16="http://schemas.microsoft.com/office/drawing/2014/main" id="{32F540A9-5065-48AD-A49A-CDA05A4A0DBB}"/>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816A7A65-8E59-4F58-914D-DEF0308ECF4E}"/>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10B939C-123E-4637-97C4-75AE16CCC178}"/>
              </a:ext>
            </a:extLst>
          </p:cNvPr>
          <p:cNvSpPr txBox="1">
            <a:spLocks noGrp="1"/>
          </p:cNvSpPr>
          <p:nvPr>
            <p:ph type="sldNum" sz="quarter" idx="5"/>
          </p:nvPr>
        </p:nvSpPr>
        <p:spPr>
          <a:ln/>
        </p:spPr>
        <p:txBody>
          <a:bodyPr lIns="0" tIns="0" rIns="0" bIns="0" anchor="b">
            <a:noAutofit/>
          </a:bodyPr>
          <a:lstStyle/>
          <a:p>
            <a:pPr lvl="0"/>
            <a:fld id="{7234BBE6-AA5C-4752-8BE7-B8F2E0EEEF6C}" type="slidenum">
              <a:t>8</a:t>
            </a:fld>
            <a:endParaRPr lang="en-US"/>
          </a:p>
        </p:txBody>
      </p:sp>
      <p:sp>
        <p:nvSpPr>
          <p:cNvPr id="2" name="Slide Image Placeholder 1">
            <a:extLst>
              <a:ext uri="{FF2B5EF4-FFF2-40B4-BE49-F238E27FC236}">
                <a16:creationId xmlns:a16="http://schemas.microsoft.com/office/drawing/2014/main" id="{3E5D351A-2580-4163-8B06-98973396DD1B}"/>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35A01CF1-1A27-4EC2-842A-149456EF0F83}"/>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C87D891-263A-411B-949B-2EEBCA91E538}"/>
              </a:ext>
            </a:extLst>
          </p:cNvPr>
          <p:cNvSpPr txBox="1">
            <a:spLocks noGrp="1"/>
          </p:cNvSpPr>
          <p:nvPr>
            <p:ph type="sldNum" sz="quarter" idx="5"/>
          </p:nvPr>
        </p:nvSpPr>
        <p:spPr>
          <a:ln/>
        </p:spPr>
        <p:txBody>
          <a:bodyPr lIns="0" tIns="0" rIns="0" bIns="0" anchor="b">
            <a:noAutofit/>
          </a:bodyPr>
          <a:lstStyle/>
          <a:p>
            <a:pPr lvl="0"/>
            <a:fld id="{7D929FB4-59E3-479A-AD02-7664CD36EE96}" type="slidenum">
              <a:t>9</a:t>
            </a:fld>
            <a:endParaRPr lang="en-US"/>
          </a:p>
        </p:txBody>
      </p:sp>
      <p:sp>
        <p:nvSpPr>
          <p:cNvPr id="2" name="Slide Image Placeholder 1">
            <a:extLst>
              <a:ext uri="{FF2B5EF4-FFF2-40B4-BE49-F238E27FC236}">
                <a16:creationId xmlns:a16="http://schemas.microsoft.com/office/drawing/2014/main" id="{2D9A3A3A-6858-45DE-9CA5-88877C6EEDFB}"/>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227B6A3B-E323-41B7-92E4-371AB18AE70B}"/>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DAEDD9C-E460-4BD4-B988-F0F169229A34}"/>
              </a:ext>
            </a:extLst>
          </p:cNvPr>
          <p:cNvSpPr txBox="1">
            <a:spLocks noGrp="1"/>
          </p:cNvSpPr>
          <p:nvPr>
            <p:ph type="sldNum" sz="quarter" idx="5"/>
          </p:nvPr>
        </p:nvSpPr>
        <p:spPr>
          <a:ln/>
        </p:spPr>
        <p:txBody>
          <a:bodyPr lIns="0" tIns="0" rIns="0" bIns="0" anchor="b">
            <a:noAutofit/>
          </a:bodyPr>
          <a:lstStyle/>
          <a:p>
            <a:pPr lvl="0"/>
            <a:fld id="{ACDE8469-B590-48DB-BB21-164553BD1C96}" type="slidenum">
              <a:t>10</a:t>
            </a:fld>
            <a:endParaRPr lang="en-US"/>
          </a:p>
        </p:txBody>
      </p:sp>
      <p:sp>
        <p:nvSpPr>
          <p:cNvPr id="2" name="Slide Image Placeholder 1">
            <a:extLst>
              <a:ext uri="{FF2B5EF4-FFF2-40B4-BE49-F238E27FC236}">
                <a16:creationId xmlns:a16="http://schemas.microsoft.com/office/drawing/2014/main" id="{EFA5FBBE-8DC2-4938-8701-0900FC1E61D0}"/>
              </a:ext>
            </a:extLst>
          </p:cNvPr>
          <p:cNvSpPr>
            <a:spLocks noGrp="1" noRot="1" noChangeAspect="1" noResize="1"/>
          </p:cNvSpPr>
          <p:nvPr>
            <p:ph type="sldImg"/>
          </p:nvPr>
        </p:nvSpPr>
        <p:spPr>
          <a:xfrm>
            <a:off x="1371600" y="763588"/>
            <a:ext cx="5029200" cy="3771900"/>
          </a:xfrm>
          <a:solidFill>
            <a:srgbClr val="99CCFF"/>
          </a:solidFill>
          <a:ln w="25400">
            <a:solidFill>
              <a:srgbClr val="000000"/>
            </a:solidFill>
            <a:prstDash val="solid"/>
          </a:ln>
        </p:spPr>
      </p:sp>
      <p:sp>
        <p:nvSpPr>
          <p:cNvPr id="3" name="Notes Placeholder 2">
            <a:extLst>
              <a:ext uri="{FF2B5EF4-FFF2-40B4-BE49-F238E27FC236}">
                <a16:creationId xmlns:a16="http://schemas.microsoft.com/office/drawing/2014/main" id="{20531DD4-CF70-4BD6-9D51-571CD00BAEFA}"/>
              </a:ext>
            </a:extLst>
          </p:cNvPr>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F78A0-4CFD-4E55-9572-59106CA505F4}"/>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7175F6-A35E-41E1-80CA-D0D1A9AE3C0F}"/>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D5B0A5-91C4-4CF1-B987-8CDD557762D3}"/>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DE9E87CC-D298-4099-B331-82C768D85F54}"/>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1B0FA213-9940-4494-9BF8-B0C19EA43A79}"/>
              </a:ext>
            </a:extLst>
          </p:cNvPr>
          <p:cNvSpPr>
            <a:spLocks noGrp="1"/>
          </p:cNvSpPr>
          <p:nvPr>
            <p:ph type="sldNum" sz="quarter" idx="12"/>
          </p:nvPr>
        </p:nvSpPr>
        <p:spPr/>
        <p:txBody>
          <a:bodyPr/>
          <a:lstStyle/>
          <a:p>
            <a:pPr lvl="0"/>
            <a:fld id="{9CE8CD64-8BD7-43F0-A1EC-E53D08FFCEB2}" type="slidenum">
              <a:t>‹#›</a:t>
            </a:fld>
            <a:endParaRPr lang="en-US"/>
          </a:p>
        </p:txBody>
      </p:sp>
    </p:spTree>
    <p:extLst>
      <p:ext uri="{BB962C8B-B14F-4D97-AF65-F5344CB8AC3E}">
        <p14:creationId xmlns:p14="http://schemas.microsoft.com/office/powerpoint/2010/main" val="227074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92B7A-C291-4726-809E-318801E5EC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EA3748-18C3-431C-87B0-4EE497FC32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713AFC-12C6-4F00-BB23-B55D37FD4902}"/>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2201C53F-A16C-4501-844F-5F4CC30F0BA5}"/>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CA81E577-082E-4036-9F8F-900FAC321364}"/>
              </a:ext>
            </a:extLst>
          </p:cNvPr>
          <p:cNvSpPr>
            <a:spLocks noGrp="1"/>
          </p:cNvSpPr>
          <p:nvPr>
            <p:ph type="sldNum" sz="quarter" idx="12"/>
          </p:nvPr>
        </p:nvSpPr>
        <p:spPr/>
        <p:txBody>
          <a:bodyPr/>
          <a:lstStyle/>
          <a:p>
            <a:pPr lvl="0"/>
            <a:fld id="{31F593D2-251E-493E-96DF-1865469D60F6}" type="slidenum">
              <a:t>‹#›</a:t>
            </a:fld>
            <a:endParaRPr lang="en-US"/>
          </a:p>
        </p:txBody>
      </p:sp>
    </p:spTree>
    <p:extLst>
      <p:ext uri="{BB962C8B-B14F-4D97-AF65-F5344CB8AC3E}">
        <p14:creationId xmlns:p14="http://schemas.microsoft.com/office/powerpoint/2010/main" val="1488172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B5B2A-3AFB-4BA3-A789-4A4D8DB091EE}"/>
              </a:ext>
            </a:extLst>
          </p:cNvPr>
          <p:cNvSpPr>
            <a:spLocks noGrp="1"/>
          </p:cNvSpPr>
          <p:nvPr>
            <p:ph type="title" orient="vert"/>
          </p:nvPr>
        </p:nvSpPr>
        <p:spPr>
          <a:xfrm>
            <a:off x="7308850" y="301625"/>
            <a:ext cx="226695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325AD9-8F3A-4997-8E56-B91DAFFA8FFA}"/>
              </a:ext>
            </a:extLst>
          </p:cNvPr>
          <p:cNvSpPr>
            <a:spLocks noGrp="1"/>
          </p:cNvSpPr>
          <p:nvPr>
            <p:ph type="body" orient="vert" idx="1"/>
          </p:nvPr>
        </p:nvSpPr>
        <p:spPr>
          <a:xfrm>
            <a:off x="503238" y="301625"/>
            <a:ext cx="6653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12354D-2383-4BCA-9950-17C191BFCF64}"/>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B1F83096-9C93-4461-8D35-E2F8DD6C222B}"/>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C337FCCD-234B-4E8B-A7E1-53C106B16718}"/>
              </a:ext>
            </a:extLst>
          </p:cNvPr>
          <p:cNvSpPr>
            <a:spLocks noGrp="1"/>
          </p:cNvSpPr>
          <p:nvPr>
            <p:ph type="sldNum" sz="quarter" idx="12"/>
          </p:nvPr>
        </p:nvSpPr>
        <p:spPr/>
        <p:txBody>
          <a:bodyPr/>
          <a:lstStyle/>
          <a:p>
            <a:pPr lvl="0"/>
            <a:fld id="{0069A74C-4E4F-437C-BF4B-4E644D7BDA5B}" type="slidenum">
              <a:t>‹#›</a:t>
            </a:fld>
            <a:endParaRPr lang="en-US"/>
          </a:p>
        </p:txBody>
      </p:sp>
    </p:spTree>
    <p:extLst>
      <p:ext uri="{BB962C8B-B14F-4D97-AF65-F5344CB8AC3E}">
        <p14:creationId xmlns:p14="http://schemas.microsoft.com/office/powerpoint/2010/main" val="54106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C2C81-C39A-4744-AB3F-F1B7A3AED3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8EAE7B-2584-4ED2-AEA5-E961342B88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FAF3DF-808A-4D8B-9E49-5BE6F8F89096}"/>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09264AFC-E3FC-4704-B676-010204BE421A}"/>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37EC1C7B-37BF-48A8-A67F-7BF5C33E2CD3}"/>
              </a:ext>
            </a:extLst>
          </p:cNvPr>
          <p:cNvSpPr>
            <a:spLocks noGrp="1"/>
          </p:cNvSpPr>
          <p:nvPr>
            <p:ph type="sldNum" sz="quarter" idx="12"/>
          </p:nvPr>
        </p:nvSpPr>
        <p:spPr/>
        <p:txBody>
          <a:bodyPr/>
          <a:lstStyle/>
          <a:p>
            <a:pPr lvl="0"/>
            <a:fld id="{46433F95-589D-4FF6-BEC8-1B86F1441113}" type="slidenum">
              <a:t>‹#›</a:t>
            </a:fld>
            <a:endParaRPr lang="en-US"/>
          </a:p>
        </p:txBody>
      </p:sp>
    </p:spTree>
    <p:extLst>
      <p:ext uri="{BB962C8B-B14F-4D97-AF65-F5344CB8AC3E}">
        <p14:creationId xmlns:p14="http://schemas.microsoft.com/office/powerpoint/2010/main" val="324889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4E6B-99FE-4D90-8F12-690BFC05EC25}"/>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AC3A64-67E8-4340-90A9-D07E53BA39C1}"/>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68F531-1282-4B56-99F5-4E39BC159B3B}"/>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7359BEA3-1FB6-4592-A7E3-7EC346CB83CC}"/>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D14B02E6-847B-4043-AA51-D8E2EEF7C6FE}"/>
              </a:ext>
            </a:extLst>
          </p:cNvPr>
          <p:cNvSpPr>
            <a:spLocks noGrp="1"/>
          </p:cNvSpPr>
          <p:nvPr>
            <p:ph type="sldNum" sz="quarter" idx="12"/>
          </p:nvPr>
        </p:nvSpPr>
        <p:spPr/>
        <p:txBody>
          <a:bodyPr/>
          <a:lstStyle/>
          <a:p>
            <a:pPr lvl="0"/>
            <a:fld id="{403100F3-C2B9-40EB-9608-EFCB73022C5D}" type="slidenum">
              <a:t>‹#›</a:t>
            </a:fld>
            <a:endParaRPr lang="en-US"/>
          </a:p>
        </p:txBody>
      </p:sp>
    </p:spTree>
    <p:extLst>
      <p:ext uri="{BB962C8B-B14F-4D97-AF65-F5344CB8AC3E}">
        <p14:creationId xmlns:p14="http://schemas.microsoft.com/office/powerpoint/2010/main" val="2418775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E7B86-C4D4-46F4-B43D-1040A96DF9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45A050-11B0-4870-A151-27B8847F7D83}"/>
              </a:ext>
            </a:extLst>
          </p:cNvPr>
          <p:cNvSpPr>
            <a:spLocks noGrp="1"/>
          </p:cNvSpPr>
          <p:nvPr>
            <p:ph sz="half" idx="1"/>
          </p:nvPr>
        </p:nvSpPr>
        <p:spPr>
          <a:xfrm>
            <a:off x="503238" y="1768475"/>
            <a:ext cx="4459287" cy="4384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83C9E4-12A6-4232-86C6-EB483229EBA8}"/>
              </a:ext>
            </a:extLst>
          </p:cNvPr>
          <p:cNvSpPr>
            <a:spLocks noGrp="1"/>
          </p:cNvSpPr>
          <p:nvPr>
            <p:ph sz="half" idx="2"/>
          </p:nvPr>
        </p:nvSpPr>
        <p:spPr>
          <a:xfrm>
            <a:off x="5114925" y="1768475"/>
            <a:ext cx="4460875" cy="4384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111960-00B3-466E-B768-03163EE79949}"/>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BDCB0080-2E9B-4FFE-8C22-8DED51D22061}"/>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30C3BDCF-7947-43A7-AF8F-43198AB573B6}"/>
              </a:ext>
            </a:extLst>
          </p:cNvPr>
          <p:cNvSpPr>
            <a:spLocks noGrp="1"/>
          </p:cNvSpPr>
          <p:nvPr>
            <p:ph type="sldNum" sz="quarter" idx="12"/>
          </p:nvPr>
        </p:nvSpPr>
        <p:spPr/>
        <p:txBody>
          <a:bodyPr/>
          <a:lstStyle/>
          <a:p>
            <a:pPr lvl="0"/>
            <a:fld id="{63A334E3-AAE3-4DFD-85EA-79F2DEEAA2CE}" type="slidenum">
              <a:t>‹#›</a:t>
            </a:fld>
            <a:endParaRPr lang="en-US"/>
          </a:p>
        </p:txBody>
      </p:sp>
    </p:spTree>
    <p:extLst>
      <p:ext uri="{BB962C8B-B14F-4D97-AF65-F5344CB8AC3E}">
        <p14:creationId xmlns:p14="http://schemas.microsoft.com/office/powerpoint/2010/main" val="82580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5BB00-0F07-4A61-B733-1F43D1247937}"/>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B6E391-462C-485C-A727-640774E4F89A}"/>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CBC8CB-7639-4E3F-9BE6-CF871D039A7F}"/>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1AA277-5143-4AC0-A5F1-AD1D0A46FC14}"/>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31A614-74E7-4A25-B27E-7D900BD96001}"/>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873BE0-A7F7-43E1-9A06-7FBD8F2C2CFC}"/>
              </a:ext>
            </a:extLst>
          </p:cNvPr>
          <p:cNvSpPr>
            <a:spLocks noGrp="1"/>
          </p:cNvSpPr>
          <p:nvPr>
            <p:ph type="dt" sz="half" idx="10"/>
          </p:nvPr>
        </p:nvSpPr>
        <p:spPr/>
        <p:txBody>
          <a:bodyPr/>
          <a:lstStyle/>
          <a:p>
            <a:pPr lvl="0"/>
            <a:endParaRPr lang="en-US"/>
          </a:p>
        </p:txBody>
      </p:sp>
      <p:sp>
        <p:nvSpPr>
          <p:cNvPr id="8" name="Footer Placeholder 7">
            <a:extLst>
              <a:ext uri="{FF2B5EF4-FFF2-40B4-BE49-F238E27FC236}">
                <a16:creationId xmlns:a16="http://schemas.microsoft.com/office/drawing/2014/main" id="{F7E6AA74-B388-4726-A724-D3FEB5FBA364}"/>
              </a:ext>
            </a:extLst>
          </p:cNvPr>
          <p:cNvSpPr>
            <a:spLocks noGrp="1"/>
          </p:cNvSpPr>
          <p:nvPr>
            <p:ph type="ftr" sz="quarter" idx="11"/>
          </p:nvPr>
        </p:nvSpPr>
        <p:spPr/>
        <p:txBody>
          <a:bodyPr/>
          <a:lstStyle/>
          <a:p>
            <a:pPr lvl="0"/>
            <a:endParaRPr lang="en-US"/>
          </a:p>
        </p:txBody>
      </p:sp>
      <p:sp>
        <p:nvSpPr>
          <p:cNvPr id="9" name="Slide Number Placeholder 8">
            <a:extLst>
              <a:ext uri="{FF2B5EF4-FFF2-40B4-BE49-F238E27FC236}">
                <a16:creationId xmlns:a16="http://schemas.microsoft.com/office/drawing/2014/main" id="{32461D84-BA34-414D-B22A-F3E6A9B97516}"/>
              </a:ext>
            </a:extLst>
          </p:cNvPr>
          <p:cNvSpPr>
            <a:spLocks noGrp="1"/>
          </p:cNvSpPr>
          <p:nvPr>
            <p:ph type="sldNum" sz="quarter" idx="12"/>
          </p:nvPr>
        </p:nvSpPr>
        <p:spPr/>
        <p:txBody>
          <a:bodyPr/>
          <a:lstStyle/>
          <a:p>
            <a:pPr lvl="0"/>
            <a:fld id="{6EB1AA76-A5FC-47F6-A81A-2F0A0D7090D4}" type="slidenum">
              <a:t>‹#›</a:t>
            </a:fld>
            <a:endParaRPr lang="en-US"/>
          </a:p>
        </p:txBody>
      </p:sp>
    </p:spTree>
    <p:extLst>
      <p:ext uri="{BB962C8B-B14F-4D97-AF65-F5344CB8AC3E}">
        <p14:creationId xmlns:p14="http://schemas.microsoft.com/office/powerpoint/2010/main" val="279779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DDA82-D65E-4553-BF24-3157E9C932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99EFCB-2388-4488-88EE-3AB9AF9D13A0}"/>
              </a:ext>
            </a:extLst>
          </p:cNvPr>
          <p:cNvSpPr>
            <a:spLocks noGrp="1"/>
          </p:cNvSpPr>
          <p:nvPr>
            <p:ph type="dt" sz="half" idx="10"/>
          </p:nvPr>
        </p:nvSpPr>
        <p:spPr/>
        <p:txBody>
          <a:bodyPr/>
          <a:lstStyle/>
          <a:p>
            <a:pPr lvl="0"/>
            <a:endParaRPr lang="en-US"/>
          </a:p>
        </p:txBody>
      </p:sp>
      <p:sp>
        <p:nvSpPr>
          <p:cNvPr id="4" name="Footer Placeholder 3">
            <a:extLst>
              <a:ext uri="{FF2B5EF4-FFF2-40B4-BE49-F238E27FC236}">
                <a16:creationId xmlns:a16="http://schemas.microsoft.com/office/drawing/2014/main" id="{BFCFB1DA-E720-449A-A502-3D3FDF105E1C}"/>
              </a:ext>
            </a:extLst>
          </p:cNvPr>
          <p:cNvSpPr>
            <a:spLocks noGrp="1"/>
          </p:cNvSpPr>
          <p:nvPr>
            <p:ph type="ftr" sz="quarter" idx="11"/>
          </p:nvPr>
        </p:nvSpPr>
        <p:spPr/>
        <p:txBody>
          <a:bodyPr/>
          <a:lstStyle/>
          <a:p>
            <a:pPr lvl="0"/>
            <a:endParaRPr lang="en-US"/>
          </a:p>
        </p:txBody>
      </p:sp>
      <p:sp>
        <p:nvSpPr>
          <p:cNvPr id="5" name="Slide Number Placeholder 4">
            <a:extLst>
              <a:ext uri="{FF2B5EF4-FFF2-40B4-BE49-F238E27FC236}">
                <a16:creationId xmlns:a16="http://schemas.microsoft.com/office/drawing/2014/main" id="{3FBC1E4E-8476-412C-B0CE-EAD581357A92}"/>
              </a:ext>
            </a:extLst>
          </p:cNvPr>
          <p:cNvSpPr>
            <a:spLocks noGrp="1"/>
          </p:cNvSpPr>
          <p:nvPr>
            <p:ph type="sldNum" sz="quarter" idx="12"/>
          </p:nvPr>
        </p:nvSpPr>
        <p:spPr/>
        <p:txBody>
          <a:bodyPr/>
          <a:lstStyle/>
          <a:p>
            <a:pPr lvl="0"/>
            <a:fld id="{0787FB5F-BE4E-4D2B-8731-2898328CEFE9}" type="slidenum">
              <a:t>‹#›</a:t>
            </a:fld>
            <a:endParaRPr lang="en-US"/>
          </a:p>
        </p:txBody>
      </p:sp>
    </p:spTree>
    <p:extLst>
      <p:ext uri="{BB962C8B-B14F-4D97-AF65-F5344CB8AC3E}">
        <p14:creationId xmlns:p14="http://schemas.microsoft.com/office/powerpoint/2010/main" val="233142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513A5C-6F19-479E-BE4E-4E2F52E974A3}"/>
              </a:ext>
            </a:extLst>
          </p:cNvPr>
          <p:cNvSpPr>
            <a:spLocks noGrp="1"/>
          </p:cNvSpPr>
          <p:nvPr>
            <p:ph type="dt" sz="half" idx="10"/>
          </p:nvPr>
        </p:nvSpPr>
        <p:spPr/>
        <p:txBody>
          <a:bodyPr/>
          <a:lstStyle/>
          <a:p>
            <a:pPr lvl="0"/>
            <a:endParaRPr lang="en-US"/>
          </a:p>
        </p:txBody>
      </p:sp>
      <p:sp>
        <p:nvSpPr>
          <p:cNvPr id="3" name="Footer Placeholder 2">
            <a:extLst>
              <a:ext uri="{FF2B5EF4-FFF2-40B4-BE49-F238E27FC236}">
                <a16:creationId xmlns:a16="http://schemas.microsoft.com/office/drawing/2014/main" id="{3133A09D-4039-4FEB-8B2B-5966B83E9B1D}"/>
              </a:ext>
            </a:extLst>
          </p:cNvPr>
          <p:cNvSpPr>
            <a:spLocks noGrp="1"/>
          </p:cNvSpPr>
          <p:nvPr>
            <p:ph type="ftr" sz="quarter" idx="11"/>
          </p:nvPr>
        </p:nvSpPr>
        <p:spPr/>
        <p:txBody>
          <a:bodyPr/>
          <a:lstStyle/>
          <a:p>
            <a:pPr lvl="0"/>
            <a:endParaRPr lang="en-US"/>
          </a:p>
        </p:txBody>
      </p:sp>
      <p:sp>
        <p:nvSpPr>
          <p:cNvPr id="4" name="Slide Number Placeholder 3">
            <a:extLst>
              <a:ext uri="{FF2B5EF4-FFF2-40B4-BE49-F238E27FC236}">
                <a16:creationId xmlns:a16="http://schemas.microsoft.com/office/drawing/2014/main" id="{FA653057-C2FC-41C1-AF05-3A4A3FF17927}"/>
              </a:ext>
            </a:extLst>
          </p:cNvPr>
          <p:cNvSpPr>
            <a:spLocks noGrp="1"/>
          </p:cNvSpPr>
          <p:nvPr>
            <p:ph type="sldNum" sz="quarter" idx="12"/>
          </p:nvPr>
        </p:nvSpPr>
        <p:spPr/>
        <p:txBody>
          <a:bodyPr/>
          <a:lstStyle/>
          <a:p>
            <a:pPr lvl="0"/>
            <a:fld id="{FBB45042-124E-4B37-8E4A-06EBEB0085A0}" type="slidenum">
              <a:t>‹#›</a:t>
            </a:fld>
            <a:endParaRPr lang="en-US"/>
          </a:p>
        </p:txBody>
      </p:sp>
    </p:spTree>
    <p:extLst>
      <p:ext uri="{BB962C8B-B14F-4D97-AF65-F5344CB8AC3E}">
        <p14:creationId xmlns:p14="http://schemas.microsoft.com/office/powerpoint/2010/main" val="249498839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577DC-7071-487C-BDB9-03A9777B7275}"/>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BDF352-186A-469E-B101-981E34B8F8B7}"/>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86B4BD-494A-4D5B-9EA4-C7B0ECDE6BD5}"/>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B6546-C288-446B-B5CF-E140159B21D6}"/>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F9C334CF-CE7D-4F87-9799-BFF79DE8B811}"/>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E67B0CBF-07CC-4A06-A334-C8EA76A8AB0A}"/>
              </a:ext>
            </a:extLst>
          </p:cNvPr>
          <p:cNvSpPr>
            <a:spLocks noGrp="1"/>
          </p:cNvSpPr>
          <p:nvPr>
            <p:ph type="sldNum" sz="quarter" idx="12"/>
          </p:nvPr>
        </p:nvSpPr>
        <p:spPr/>
        <p:txBody>
          <a:bodyPr/>
          <a:lstStyle/>
          <a:p>
            <a:pPr lvl="0"/>
            <a:fld id="{6B407939-790D-4D65-A184-B7967B1427F7}" type="slidenum">
              <a:t>‹#›</a:t>
            </a:fld>
            <a:endParaRPr lang="en-US"/>
          </a:p>
        </p:txBody>
      </p:sp>
    </p:spTree>
    <p:extLst>
      <p:ext uri="{BB962C8B-B14F-4D97-AF65-F5344CB8AC3E}">
        <p14:creationId xmlns:p14="http://schemas.microsoft.com/office/powerpoint/2010/main" val="370799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D5C8B-0506-49D2-8193-6630A316F7AC}"/>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8E5CC4-151D-4901-83D2-E8AA329BB668}"/>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FBFD08-686D-47B6-A891-6ABDC5263B99}"/>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4E30B8-1DDC-4183-B205-0D267D884381}"/>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A96342BF-828E-44E2-8200-BEF75C0F6B23}"/>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93708A4B-7CE1-4825-B930-640F1D3CC5B9}"/>
              </a:ext>
            </a:extLst>
          </p:cNvPr>
          <p:cNvSpPr>
            <a:spLocks noGrp="1"/>
          </p:cNvSpPr>
          <p:nvPr>
            <p:ph type="sldNum" sz="quarter" idx="12"/>
          </p:nvPr>
        </p:nvSpPr>
        <p:spPr/>
        <p:txBody>
          <a:bodyPr/>
          <a:lstStyle/>
          <a:p>
            <a:pPr lvl="0"/>
            <a:fld id="{E4805179-EFB2-4CDE-BA9D-A825EA28C743}" type="slidenum">
              <a:t>‹#›</a:t>
            </a:fld>
            <a:endParaRPr lang="en-US"/>
          </a:p>
        </p:txBody>
      </p:sp>
    </p:spTree>
    <p:extLst>
      <p:ext uri="{BB962C8B-B14F-4D97-AF65-F5344CB8AC3E}">
        <p14:creationId xmlns:p14="http://schemas.microsoft.com/office/powerpoint/2010/main" val="569884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E983A-7F22-4CA2-A743-F2CC795D976A}"/>
              </a:ext>
            </a:extLst>
          </p:cNvPr>
          <p:cNvSpPr txBox="1">
            <a:spLocks noGrp="1"/>
          </p:cNvSpPr>
          <p:nvPr>
            <p:ph type="title"/>
          </p:nvPr>
        </p:nvSpPr>
        <p:spPr>
          <a:xfrm>
            <a:off x="503999" y="301320"/>
            <a:ext cx="9071640" cy="1262160"/>
          </a:xfrm>
          <a:prstGeom prst="rect">
            <a:avLst/>
          </a:prstGeom>
          <a:noFill/>
          <a:ln>
            <a:noFill/>
          </a:ln>
        </p:spPr>
        <p:txBody>
          <a:bodyPr lIns="0" tIns="0" rIns="0" bIns="0" anchor="ctr"/>
          <a:lstStyle/>
          <a:p>
            <a:endParaRPr lang="en-US"/>
          </a:p>
        </p:txBody>
      </p:sp>
      <p:sp>
        <p:nvSpPr>
          <p:cNvPr id="3" name="Text Placeholder 2">
            <a:extLst>
              <a:ext uri="{FF2B5EF4-FFF2-40B4-BE49-F238E27FC236}">
                <a16:creationId xmlns:a16="http://schemas.microsoft.com/office/drawing/2014/main" id="{7AA6314E-2AE9-46C1-B2CC-E3EFBA84E811}"/>
              </a:ext>
            </a:extLst>
          </p:cNvPr>
          <p:cNvSpPr txBox="1">
            <a:spLocks noGrp="1"/>
          </p:cNvSpPr>
          <p:nvPr>
            <p:ph type="body" idx="1"/>
          </p:nvPr>
        </p:nvSpPr>
        <p:spPr>
          <a:xfrm>
            <a:off x="503999" y="1769040"/>
            <a:ext cx="9071640" cy="4384800"/>
          </a:xfrm>
          <a:prstGeom prst="rect">
            <a:avLst/>
          </a:prstGeom>
          <a:noFill/>
          <a:ln>
            <a:noFill/>
          </a:ln>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7C447-AF8E-4025-B773-3DB274E025DE}"/>
              </a:ext>
            </a:extLst>
          </p:cNvPr>
          <p:cNvSpPr txBox="1">
            <a:spLocks noGrp="1"/>
          </p:cNvSpPr>
          <p:nvPr>
            <p:ph type="dt" sz="half" idx="2"/>
          </p:nvPr>
        </p:nvSpPr>
        <p:spPr>
          <a:xfrm>
            <a:off x="503999" y="6887160"/>
            <a:ext cx="2348280" cy="521280"/>
          </a:xfrm>
          <a:prstGeom prst="rect">
            <a:avLst/>
          </a:prstGeom>
          <a:noFill/>
          <a:ln>
            <a:noFill/>
          </a:ln>
        </p:spPr>
        <p:txBody>
          <a:bodyPr lIns="0" tIns="0" rIns="0" bIns="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Footer Placeholder 4">
            <a:extLst>
              <a:ext uri="{FF2B5EF4-FFF2-40B4-BE49-F238E27FC236}">
                <a16:creationId xmlns:a16="http://schemas.microsoft.com/office/drawing/2014/main" id="{BBA535FC-EACC-43C1-9AB9-D24D76F895C7}"/>
              </a:ext>
            </a:extLst>
          </p:cNvPr>
          <p:cNvSpPr txBox="1">
            <a:spLocks noGrp="1"/>
          </p:cNvSpPr>
          <p:nvPr>
            <p:ph type="ftr" sz="quarter" idx="3"/>
          </p:nvPr>
        </p:nvSpPr>
        <p:spPr>
          <a:xfrm>
            <a:off x="3447360" y="6887160"/>
            <a:ext cx="3195000" cy="521280"/>
          </a:xfrm>
          <a:prstGeom prst="rect">
            <a:avLst/>
          </a:prstGeom>
          <a:noFill/>
          <a:ln>
            <a:noFill/>
          </a:ln>
        </p:spPr>
        <p:txBody>
          <a:bodyPr lIns="0" tIns="0" rIns="0" bIns="0">
            <a:noAutofit/>
          </a:bodyPr>
          <a:lstStyle>
            <a:lvl1pPr lvl="0" algn="ct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Slide Number Placeholder 5">
            <a:extLst>
              <a:ext uri="{FF2B5EF4-FFF2-40B4-BE49-F238E27FC236}">
                <a16:creationId xmlns:a16="http://schemas.microsoft.com/office/drawing/2014/main" id="{4FD0CE92-E01E-4245-A877-E93A7CAA03E7}"/>
              </a:ext>
            </a:extLst>
          </p:cNvPr>
          <p:cNvSpPr txBox="1">
            <a:spLocks noGrp="1"/>
          </p:cNvSpPr>
          <p:nvPr>
            <p:ph type="sldNum" sz="quarter" idx="4"/>
          </p:nvPr>
        </p:nvSpPr>
        <p:spPr>
          <a:xfrm>
            <a:off x="7227360" y="6887160"/>
            <a:ext cx="2348280" cy="521280"/>
          </a:xfrm>
          <a:prstGeom prst="rect">
            <a:avLst/>
          </a:prstGeom>
          <a:noFill/>
          <a:ln>
            <a:noFill/>
          </a:ln>
        </p:spPr>
        <p:txBody>
          <a:bodyPr lIns="0" tIns="0" rIns="0" bIns="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fld id="{FD2E9295-7B92-446E-A17F-CC3A2CD67B01}"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hangingPunct="0">
        <a:tabLst/>
        <a:defRPr lang="en-US" sz="4400" b="0" i="0" u="none" strike="noStrike" kern="1200">
          <a:ln>
            <a:noFill/>
          </a:ln>
          <a:latin typeface="Arial" pitchFamily="18"/>
          <a:ea typeface="Microsoft YaHei" pitchFamily="2"/>
          <a:cs typeface="Arial" pitchFamily="2"/>
        </a:defRPr>
      </a:lvl1pPr>
    </p:titleStyle>
    <p:bodyStyle>
      <a:lvl1pPr marL="0" marR="0" indent="0" rtl="0" hangingPunct="0">
        <a:spcBef>
          <a:spcPts val="0"/>
        </a:spcBef>
        <a:spcAft>
          <a:spcPts val="1414"/>
        </a:spcAft>
        <a:tabLst/>
        <a:defRPr lang="en-US" sz="3200" b="0" i="0" u="none" strike="noStrike" kern="1200">
          <a:ln>
            <a:noFill/>
          </a:ln>
          <a:latin typeface="Arial" pitchFamily="18"/>
          <a:ea typeface="Microsoft YaHei" pitchFamily="2"/>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vikkireynoldsdotca.files.wordpress.com/2020/12/2020-disrupting-colonial-practices-dupuis-rossi-hellson-reynolds.pdf" TargetMode="External"/><Relationship Id="rId2" Type="http://schemas.openxmlformats.org/officeDocument/2006/relationships/hyperlink" Target="https://engage.gov.bc.ca/app/uploads/sites/613/2020/11/In-Plain-Sight-Summary-Report.pdf" TargetMode="External"/><Relationship Id="rId1" Type="http://schemas.openxmlformats.org/officeDocument/2006/relationships/slideLayout" Target="../slideLayouts/slideLayout2.xml"/><Relationship Id="rId4" Type="http://schemas.openxmlformats.org/officeDocument/2006/relationships/hyperlink" Target="https://vikkireynoldsdotca.files.wordpress.com/2021/03/2018-dupuis-rossi-reynolds-indigenizing-and-decolonizing-therpeutic-respons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3978B-ABF2-48FA-8FDC-ACD00ED66412}"/>
              </a:ext>
            </a:extLst>
          </p:cNvPr>
          <p:cNvSpPr txBox="1">
            <a:spLocks noGrp="1"/>
          </p:cNvSpPr>
          <p:nvPr>
            <p:ph type="title" idx="4294967295"/>
          </p:nvPr>
        </p:nvSpPr>
        <p:spPr>
          <a:xfrm>
            <a:off x="503999" y="301320"/>
            <a:ext cx="9071640" cy="4042079"/>
          </a:xfrm>
        </p:spPr>
        <p:txBody>
          <a:bodyPr>
            <a:spAutoFit/>
          </a:bodyPr>
          <a:lstStyle/>
          <a:p>
            <a:pPr lvl="0"/>
            <a:r>
              <a:rPr lang="en-US" sz="5400"/>
              <a:t>Cultural Safety</a:t>
            </a:r>
          </a:p>
        </p:txBody>
      </p:sp>
      <p:sp>
        <p:nvSpPr>
          <p:cNvPr id="3" name="Subtitle 2">
            <a:extLst>
              <a:ext uri="{FF2B5EF4-FFF2-40B4-BE49-F238E27FC236}">
                <a16:creationId xmlns:a16="http://schemas.microsoft.com/office/drawing/2014/main" id="{166D8C9A-EA6B-4296-B732-B84197E18944}"/>
              </a:ext>
            </a:extLst>
          </p:cNvPr>
          <p:cNvSpPr txBox="1">
            <a:spLocks noGrp="1"/>
          </p:cNvSpPr>
          <p:nvPr>
            <p:ph type="subTitle" idx="4294967295"/>
          </p:nvPr>
        </p:nvSpPr>
        <p:spPr>
          <a:xfrm>
            <a:off x="503999" y="4572000"/>
            <a:ext cx="9071640" cy="2186280"/>
          </a:xfrm>
        </p:spPr>
        <p:txBody>
          <a:bodyPr anchor="ctr">
            <a:spAutoFit/>
          </a:bodyPr>
          <a:lstStyle/>
          <a:p>
            <a:pPr lvl="0" algn="ctr"/>
            <a:r>
              <a:rPr lang="en-US"/>
              <a:t>Presented by Laura Hockman, Executive Director Independent Living Vernon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19288DE-DA5A-4A9B-9C7A-B139804EACC3}"/>
              </a:ext>
            </a:extLst>
          </p:cNvPr>
          <p:cNvSpPr txBox="1">
            <a:spLocks noGrp="1"/>
          </p:cNvSpPr>
          <p:nvPr>
            <p:ph type="subTitle" idx="4294967295"/>
          </p:nvPr>
        </p:nvSpPr>
        <p:spPr>
          <a:xfrm>
            <a:off x="228600" y="301320"/>
            <a:ext cx="9601200" cy="7013879"/>
          </a:xfrm>
        </p:spPr>
        <p:txBody>
          <a:bodyPr anchor="ctr"/>
          <a:lstStyle/>
          <a:p>
            <a:pPr lvl="0" algn="ctr"/>
            <a:r>
              <a:rPr lang="en-US" dirty="0"/>
              <a:t>Quick wins continued....</a:t>
            </a:r>
          </a:p>
          <a:p>
            <a:pPr lvl="0" algn="ctr"/>
            <a:r>
              <a:rPr lang="en-US" dirty="0"/>
              <a:t>-Implement Cultural Safety training for all new staff and volunteers</a:t>
            </a:r>
          </a:p>
          <a:p>
            <a:pPr lvl="0" algn="ctr"/>
            <a:r>
              <a:rPr lang="en-US" dirty="0"/>
              <a:t>-As a team (Staff, volunteers &amp; Board) review the 94 Calls to Action from the Truth and Reconciliation Commission</a:t>
            </a:r>
          </a:p>
          <a:p>
            <a:pPr lvl="0" algn="ctr"/>
            <a:r>
              <a:rPr lang="en-US" dirty="0"/>
              <a:t>-Share any of these quick wins you are implementing on your social media to let the community know</a:t>
            </a:r>
          </a:p>
          <a:p>
            <a:pPr lvl="0" algn="ctr"/>
            <a:r>
              <a:rPr lang="en-US" dirty="0"/>
              <a:t>-Use your website &amp; email signature to acknowledge the traditional territory you live and work 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20F6375-4817-4B32-942C-C09A2FF62674}"/>
              </a:ext>
            </a:extLst>
          </p:cNvPr>
          <p:cNvSpPr txBox="1">
            <a:spLocks noGrp="1"/>
          </p:cNvSpPr>
          <p:nvPr>
            <p:ph type="subTitle" idx="4294967295"/>
          </p:nvPr>
        </p:nvSpPr>
        <p:spPr>
          <a:xfrm>
            <a:off x="503999" y="548280"/>
            <a:ext cx="9071640" cy="5962319"/>
          </a:xfrm>
        </p:spPr>
        <p:txBody>
          <a:bodyPr anchor="ctr"/>
          <a:lstStyle/>
          <a:p>
            <a:pPr lvl="0" algn="ctr"/>
            <a:r>
              <a:rPr lang="en-US" dirty="0"/>
              <a:t>Ensuring that culture is recognized within the continuum of care is part of the decolonization process that Indigenous people are striving to achieve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B13BF24-A684-4BDC-B859-A58A522EF423}"/>
              </a:ext>
            </a:extLst>
          </p:cNvPr>
          <p:cNvSpPr txBox="1">
            <a:spLocks noGrp="1"/>
          </p:cNvSpPr>
          <p:nvPr>
            <p:ph type="subTitle" idx="4294967295"/>
          </p:nvPr>
        </p:nvSpPr>
        <p:spPr>
          <a:xfrm>
            <a:off x="503999" y="301320"/>
            <a:ext cx="9071640" cy="6456600"/>
          </a:xfrm>
        </p:spPr>
        <p:txBody>
          <a:bodyPr anchor="ctr"/>
          <a:lstStyle/>
          <a:p>
            <a:pPr lvl="0" algn="ctr"/>
            <a:r>
              <a:rPr lang="en-US" sz="3600"/>
              <a:t>Thank you so much for participating today!</a:t>
            </a:r>
          </a:p>
          <a:p>
            <a:pPr lvl="0" algn="ctr"/>
            <a:endParaRPr lang="en-US" sz="3600"/>
          </a:p>
          <a:p>
            <a:pPr lvl="0" algn="ctr"/>
            <a:r>
              <a:rPr lang="en-US" sz="3600"/>
              <a:t>If you have any questions or comments, please email me at laura@ilvernon.ca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879BF-E746-44C0-8BDF-3F5D04F3DF76}"/>
              </a:ext>
            </a:extLst>
          </p:cNvPr>
          <p:cNvSpPr>
            <a:spLocks noGrp="1"/>
          </p:cNvSpPr>
          <p:nvPr>
            <p:ph type="title"/>
          </p:nvPr>
        </p:nvSpPr>
        <p:spPr>
          <a:xfrm>
            <a:off x="503999" y="301320"/>
            <a:ext cx="9071640" cy="679987"/>
          </a:xfrm>
        </p:spPr>
        <p:txBody>
          <a:bodyPr/>
          <a:lstStyle/>
          <a:p>
            <a:r>
              <a:rPr lang="en-US" dirty="0"/>
              <a:t>Resources</a:t>
            </a:r>
          </a:p>
        </p:txBody>
      </p:sp>
      <p:sp>
        <p:nvSpPr>
          <p:cNvPr id="3" name="Content Placeholder 2">
            <a:extLst>
              <a:ext uri="{FF2B5EF4-FFF2-40B4-BE49-F238E27FC236}">
                <a16:creationId xmlns:a16="http://schemas.microsoft.com/office/drawing/2014/main" id="{49AE1E16-E975-4367-81A0-D66FB528DB8F}"/>
              </a:ext>
            </a:extLst>
          </p:cNvPr>
          <p:cNvSpPr>
            <a:spLocks noGrp="1"/>
          </p:cNvSpPr>
          <p:nvPr>
            <p:ph idx="1"/>
          </p:nvPr>
        </p:nvSpPr>
        <p:spPr>
          <a:xfrm>
            <a:off x="503999" y="1193181"/>
            <a:ext cx="9071640" cy="5854390"/>
          </a:xfrm>
        </p:spPr>
        <p:txBody>
          <a:bodyPr/>
          <a:lstStyle/>
          <a:p>
            <a:r>
              <a:rPr lang="en-US" sz="2400" dirty="0"/>
              <a:t>In Plain Sight: Report: </a:t>
            </a:r>
            <a:r>
              <a:rPr lang="en-US" sz="2400" dirty="0">
                <a:hlinkClick r:id="rId2"/>
              </a:rPr>
              <a:t>https://engage.gov.bc.ca/app/uploads/sites/613/2020/11/In-Plain-Sight-Summary-Report.pdf</a:t>
            </a:r>
            <a:endParaRPr lang="en-US" sz="2400" dirty="0"/>
          </a:p>
          <a:p>
            <a:r>
              <a:rPr lang="en-US" sz="2400" dirty="0"/>
              <a:t>Disrupting Current Colonial Practices and Structures:</a:t>
            </a:r>
          </a:p>
          <a:p>
            <a:r>
              <a:rPr lang="en-US" sz="2400" dirty="0">
                <a:hlinkClick r:id="rId3"/>
              </a:rPr>
              <a:t>https://vikkireynoldsdotca.files.wordpress.com/2020/12/2020-disrupting-colonial-practices-dupuis-rossi-hellson-reynolds.pdf</a:t>
            </a:r>
            <a:endParaRPr lang="en-US" sz="2400" dirty="0"/>
          </a:p>
          <a:p>
            <a:r>
              <a:rPr lang="en-US" sz="2400" dirty="0"/>
              <a:t>Solidarity Talk: </a:t>
            </a:r>
            <a:r>
              <a:rPr lang="en-US" sz="2400" dirty="0">
                <a:hlinkClick r:id="rId4"/>
              </a:rPr>
              <a:t>https://vikkireynoldsdotca.files.wordpress.com/2021/03/2018-dupuis-rossi-reynolds-indigenizing-and-decolonizing-therpeutic-responses.pdf</a:t>
            </a:r>
            <a:endParaRPr lang="en-US" sz="2400" dirty="0"/>
          </a:p>
          <a:p>
            <a:r>
              <a:rPr lang="en-US" sz="2400" dirty="0"/>
              <a:t>Indigenizing Therapeutic Responses: </a:t>
            </a:r>
            <a:r>
              <a:rPr lang="en-US" sz="2400" dirty="0">
                <a:hlinkClick r:id="rId4"/>
              </a:rPr>
              <a:t>https://vikkireynoldsdotca.files.wordpress.com/2021/03/2018-dupuis-rossi-reynolds-indigenizing-and-decolonizing-therpeutic-responses.pdf</a:t>
            </a:r>
            <a:endParaRPr lang="en-US" sz="2400" dirty="0"/>
          </a:p>
          <a:p>
            <a:endParaRPr lang="en-US" sz="2400" dirty="0"/>
          </a:p>
        </p:txBody>
      </p:sp>
    </p:spTree>
    <p:extLst>
      <p:ext uri="{BB962C8B-B14F-4D97-AF65-F5344CB8AC3E}">
        <p14:creationId xmlns:p14="http://schemas.microsoft.com/office/powerpoint/2010/main" val="3403475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208" y="482308"/>
            <a:ext cx="7940208" cy="400969"/>
          </a:xfrm>
        </p:spPr>
        <p:txBody>
          <a:bodyPr>
            <a:normAutofit fontScale="90000"/>
          </a:bodyPr>
          <a:lstStyle/>
          <a:p>
            <a:r>
              <a:rPr lang="en-US" dirty="0"/>
              <a:t>Land Acknowledgement</a:t>
            </a:r>
          </a:p>
        </p:txBody>
      </p:sp>
      <p:sp>
        <p:nvSpPr>
          <p:cNvPr id="3" name="Content Placeholder 2"/>
          <p:cNvSpPr>
            <a:spLocks noGrp="1"/>
          </p:cNvSpPr>
          <p:nvPr>
            <p:ph idx="1"/>
          </p:nvPr>
        </p:nvSpPr>
        <p:spPr>
          <a:xfrm>
            <a:off x="237615" y="1293541"/>
            <a:ext cx="9547791" cy="5887844"/>
          </a:xfrm>
        </p:spPr>
        <p:txBody>
          <a:bodyPr>
            <a:normAutofit fontScale="70000" lnSpcReduction="20000"/>
          </a:bodyPr>
          <a:lstStyle/>
          <a:p>
            <a:pPr algn="ctr">
              <a:lnSpc>
                <a:spcPct val="101000"/>
              </a:lnSpc>
            </a:pPr>
            <a:endParaRPr lang="en-US" altLang="en-US" dirty="0">
              <a:latin typeface="Verdana" panose="020B0604030504040204" pitchFamily="34" charset="0"/>
              <a:cs typeface="TimesNewRomanPSMT" pitchFamily="16" charset="0"/>
            </a:endParaRPr>
          </a:p>
          <a:p>
            <a:pPr algn="ctr">
              <a:lnSpc>
                <a:spcPct val="101000"/>
              </a:lnSpc>
            </a:pPr>
            <a:r>
              <a:rPr lang="en-US" altLang="en-US" dirty="0">
                <a:latin typeface="Verdana" panose="020B0604030504040204" pitchFamily="34" charset="0"/>
                <a:cs typeface="TimesNewRomanPSMT" pitchFamily="16" charset="0"/>
              </a:rPr>
              <a:t>We will begin by acknowledging that we are meeting on the ancestral, traditional and unceded territory of the Syilx people.</a:t>
            </a:r>
          </a:p>
          <a:p>
            <a:pPr algn="ctr">
              <a:lnSpc>
                <a:spcPct val="101000"/>
              </a:lnSpc>
            </a:pPr>
            <a:r>
              <a:rPr lang="en-US" altLang="en-US" dirty="0">
                <a:latin typeface="Verdana" panose="020B0604030504040204" pitchFamily="34" charset="0"/>
                <a:cs typeface="TimesNewRomanPSMT" pitchFamily="16" charset="0"/>
              </a:rPr>
              <a:t>As visitors, we're grateful for the opportunity to meet here and we thank all the generations of Syilx people who have taken care of this land – for thousands of years. We recognize and deeply appreciate their historic connection to this place.</a:t>
            </a:r>
          </a:p>
          <a:p>
            <a:pPr algn="ctr">
              <a:lnSpc>
                <a:spcPct val="101000"/>
              </a:lnSpc>
            </a:pPr>
            <a:r>
              <a:rPr lang="en-US" altLang="en-US" dirty="0">
                <a:latin typeface="Verdana" panose="020B0604030504040204" pitchFamily="34" charset="0"/>
                <a:cs typeface="TimesNewRomanPSMT" pitchFamily="16" charset="0"/>
              </a:rPr>
              <a:t>We also recognize the contributions of Métis, Inuit, and other Indigenous peoples have made, both in shaping and strengthening this community in particular, and this province and country as a whole. This recognition of the contributions and historic importance of Indigenous peoples must also be clearly and overtly connected to our collective commitment to make the promise and the challenge of Truth and Reconciliation real in our communities.</a:t>
            </a:r>
          </a:p>
          <a:p>
            <a:pPr algn="ctr">
              <a:lnSpc>
                <a:spcPct val="101000"/>
              </a:lnSpc>
            </a:pPr>
            <a:r>
              <a:rPr lang="en-US" altLang="en-US" dirty="0">
                <a:latin typeface="Verdana" panose="020B0604030504040204" pitchFamily="34" charset="0"/>
                <a:cs typeface="TimesNewRomanPSMT" pitchFamily="16" charset="0"/>
              </a:rPr>
              <a:t>Please take a moment to notice whose traditional and ancestral territory you are joining from?</a:t>
            </a:r>
          </a:p>
          <a:p>
            <a:endParaRPr lang="en-US" dirty="0"/>
          </a:p>
        </p:txBody>
      </p:sp>
    </p:spTree>
    <p:extLst>
      <p:ext uri="{BB962C8B-B14F-4D97-AF65-F5344CB8AC3E}">
        <p14:creationId xmlns:p14="http://schemas.microsoft.com/office/powerpoint/2010/main" val="383055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B4C856AE-0BA7-4925-85CE-27C5427C5B82}"/>
              </a:ext>
            </a:extLst>
          </p:cNvPr>
          <p:cNvSpPr txBox="1">
            <a:spLocks noGrp="1"/>
          </p:cNvSpPr>
          <p:nvPr>
            <p:ph type="subTitle" idx="4294967295"/>
          </p:nvPr>
        </p:nvSpPr>
        <p:spPr>
          <a:xfrm>
            <a:off x="457200" y="301320"/>
            <a:ext cx="9118440" cy="7013879"/>
          </a:xfrm>
        </p:spPr>
        <p:txBody>
          <a:bodyPr anchor="ctr"/>
          <a:lstStyle/>
          <a:p>
            <a:pPr lvl="0" algn="ctr"/>
            <a:r>
              <a:rPr lang="en-US"/>
              <a:t>Questions to be addressed in this presentation?</a:t>
            </a:r>
          </a:p>
          <a:p>
            <a:pPr lvl="0" algn="ctr"/>
            <a:endParaRPr lang="en-US"/>
          </a:p>
          <a:p>
            <a:pPr lvl="0" algn="ctr"/>
            <a:r>
              <a:rPr lang="en-US"/>
              <a:t>-What is Cultural Safety?</a:t>
            </a:r>
          </a:p>
          <a:p>
            <a:pPr lvl="0" algn="ctr"/>
            <a:endParaRPr lang="en-US"/>
          </a:p>
          <a:p>
            <a:pPr lvl="0" algn="ctr"/>
            <a:r>
              <a:rPr lang="en-US"/>
              <a:t>Why is Cultural Safety important?</a:t>
            </a:r>
          </a:p>
          <a:p>
            <a:pPr lvl="0" algn="ctr"/>
            <a:endParaRPr lang="en-US"/>
          </a:p>
          <a:p>
            <a:pPr lvl="0" algn="ctr"/>
            <a:r>
              <a:rPr lang="en-US"/>
              <a:t>-What actions can organizations take to implement Cultural Safety?</a:t>
            </a:r>
          </a:p>
          <a:p>
            <a:pPr lvl="0"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82758-78FD-498C-BA1E-25E880C50B25}"/>
              </a:ext>
            </a:extLst>
          </p:cNvPr>
          <p:cNvSpPr txBox="1">
            <a:spLocks noGrp="1"/>
          </p:cNvSpPr>
          <p:nvPr>
            <p:ph type="title" idx="4294967295"/>
          </p:nvPr>
        </p:nvSpPr>
        <p:spPr/>
        <p:txBody>
          <a:bodyPr/>
          <a:lstStyle/>
          <a:p>
            <a:pPr lvl="0"/>
            <a:r>
              <a:rPr lang="en-US"/>
              <a:t>What is Cultural Safety?</a:t>
            </a:r>
          </a:p>
        </p:txBody>
      </p:sp>
      <p:sp>
        <p:nvSpPr>
          <p:cNvPr id="3" name="Subtitle 2">
            <a:extLst>
              <a:ext uri="{FF2B5EF4-FFF2-40B4-BE49-F238E27FC236}">
                <a16:creationId xmlns:a16="http://schemas.microsoft.com/office/drawing/2014/main" id="{16C1FBB7-7821-49C2-9C7D-A5D454F54508}"/>
              </a:ext>
            </a:extLst>
          </p:cNvPr>
          <p:cNvSpPr txBox="1">
            <a:spLocks noGrp="1"/>
          </p:cNvSpPr>
          <p:nvPr>
            <p:ph type="subTitle" idx="4294967295"/>
          </p:nvPr>
        </p:nvSpPr>
        <p:spPr>
          <a:xfrm>
            <a:off x="228600" y="1599480"/>
            <a:ext cx="9601200" cy="5414637"/>
          </a:xfrm>
        </p:spPr>
        <p:txBody>
          <a:bodyPr anchor="ctr"/>
          <a:lstStyle/>
          <a:p>
            <a:pPr lvl="0" algn="ctr"/>
            <a:endParaRPr lang="en-US" sz="1300" dirty="0"/>
          </a:p>
          <a:p>
            <a:pPr lvl="0" algn="ctr"/>
            <a:r>
              <a:rPr lang="en-US" sz="2800" dirty="0"/>
              <a:t>Cultural safety is an effect of a strengthening, encouraging, and empowering the cultural identity of Indigenous peoples.  This extends beyond cultural awareness and sensitivity within services  and  includes  reflecting  upon  cultural,  historical, and structural differences and power relationships within the service that is provided.</a:t>
            </a:r>
          </a:p>
          <a:p>
            <a:pPr lvl="0" algn="ctr"/>
            <a:endParaRPr lang="en-US" sz="2800" dirty="0"/>
          </a:p>
          <a:p>
            <a:pPr lvl="0" algn="ctr"/>
            <a:r>
              <a:rPr lang="en-US" sz="2800" dirty="0"/>
              <a:t>Cultural safety is an outcome of asking: How safe did the client/consumer experience a service or program, in terms of being respected and assisted in having their cultural values, and preferences taken into account?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71118DC-2057-423C-84E9-0D8AD3C6E397}"/>
              </a:ext>
            </a:extLst>
          </p:cNvPr>
          <p:cNvSpPr txBox="1">
            <a:spLocks noGrp="1"/>
          </p:cNvSpPr>
          <p:nvPr>
            <p:ph type="subTitle" idx="4294967295"/>
          </p:nvPr>
        </p:nvSpPr>
        <p:spPr>
          <a:xfrm>
            <a:off x="503999" y="548280"/>
            <a:ext cx="9071640" cy="5962319"/>
          </a:xfrm>
        </p:spPr>
        <p:txBody>
          <a:bodyPr anchor="ctr"/>
          <a:lstStyle/>
          <a:p>
            <a:pPr lvl="0" algn="ctr"/>
            <a:r>
              <a:rPr lang="en-US"/>
              <a:t>Cultural Safety Origins</a:t>
            </a:r>
          </a:p>
          <a:p>
            <a:pPr lvl="0" algn="ctr"/>
            <a:endParaRPr lang="en-US"/>
          </a:p>
          <a:p>
            <a:pPr lvl="0" algn="ctr"/>
            <a:r>
              <a:rPr lang="en-US"/>
              <a:t>Cultural safety is a concept that emerged in the late 1980s as a framework for the delivery of more appropriate health services for the Maori people in New Zealand.</a:t>
            </a:r>
          </a:p>
          <a:p>
            <a:pPr lvl="0" algn="ctr"/>
            <a:endParaRPr lang="en-US"/>
          </a:p>
          <a:p>
            <a:pPr lvl="0" algn="ctr"/>
            <a:r>
              <a:rPr lang="en-US"/>
              <a:t>More recently it has become recognized that the concept is useful in all health care, education, social services and government services.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D5C3D-48FB-49BC-8DB1-E0D526074779}"/>
              </a:ext>
            </a:extLst>
          </p:cNvPr>
          <p:cNvSpPr txBox="1">
            <a:spLocks noGrp="1"/>
          </p:cNvSpPr>
          <p:nvPr>
            <p:ph type="title" idx="4294967295"/>
          </p:nvPr>
        </p:nvSpPr>
        <p:spPr>
          <a:xfrm>
            <a:off x="503999" y="228600"/>
            <a:ext cx="9071640" cy="1828800"/>
          </a:xfrm>
        </p:spPr>
        <p:txBody>
          <a:bodyPr/>
          <a:lstStyle/>
          <a:p>
            <a:pPr lvl="0"/>
            <a:r>
              <a:rPr lang="en-US"/>
              <a:t>Why is Cultural Safety important for IL Centres?</a:t>
            </a:r>
          </a:p>
        </p:txBody>
      </p:sp>
      <p:sp>
        <p:nvSpPr>
          <p:cNvPr id="3" name="Subtitle 2">
            <a:extLst>
              <a:ext uri="{FF2B5EF4-FFF2-40B4-BE49-F238E27FC236}">
                <a16:creationId xmlns:a16="http://schemas.microsoft.com/office/drawing/2014/main" id="{87E586BB-8FA2-4AB1-A762-88682F2DABB7}"/>
              </a:ext>
            </a:extLst>
          </p:cNvPr>
          <p:cNvSpPr txBox="1">
            <a:spLocks noGrp="1"/>
          </p:cNvSpPr>
          <p:nvPr>
            <p:ph type="subTitle" idx="4294967295"/>
          </p:nvPr>
        </p:nvSpPr>
        <p:spPr>
          <a:xfrm>
            <a:off x="503999" y="1787400"/>
            <a:ext cx="9071640" cy="5469480"/>
          </a:xfrm>
        </p:spPr>
        <p:txBody>
          <a:bodyPr anchor="ctr"/>
          <a:lstStyle/>
          <a:p>
            <a:pPr lvl="0" algn="ctr"/>
            <a:r>
              <a:rPr lang="en-US" sz="2800" dirty="0"/>
              <a:t>Cultural  safety  is  needed  in  every institution, community, organization that serves and employs any Indigenous people in order to increase access to services and positive outcomes for service delivery.</a:t>
            </a:r>
          </a:p>
          <a:p>
            <a:pPr lvl="0" algn="ctr"/>
            <a:r>
              <a:rPr lang="en-US" sz="2800" dirty="0"/>
              <a:t>It involves a process of ongoing self-reflection and organizational  growth  for  service  providers and  the  system  as  a  whole  to  respond  effectively  to  Indigenous people.</a:t>
            </a:r>
          </a:p>
          <a:p>
            <a:pPr lvl="0" algn="ctr"/>
            <a:r>
              <a:rPr lang="en-US" sz="2800" dirty="0"/>
              <a:t>We  are all  Indigenous to somewhere and have cultural beliefs that guide us in our work and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CAF9E-F565-45DB-BDF9-13225BB02D55}"/>
              </a:ext>
            </a:extLst>
          </p:cNvPr>
          <p:cNvSpPr txBox="1">
            <a:spLocks noGrp="1"/>
          </p:cNvSpPr>
          <p:nvPr>
            <p:ph type="title" idx="4294967295"/>
          </p:nvPr>
        </p:nvSpPr>
        <p:spPr>
          <a:xfrm>
            <a:off x="503999" y="228600"/>
            <a:ext cx="9071640" cy="1143000"/>
          </a:xfrm>
        </p:spPr>
        <p:txBody>
          <a:bodyPr/>
          <a:lstStyle/>
          <a:p>
            <a:pPr lvl="0"/>
            <a:r>
              <a:rPr lang="en-US" sz="3200"/>
              <a:t>What are some actions organizations can take to begin to implement Cultural Safety practices?</a:t>
            </a:r>
          </a:p>
        </p:txBody>
      </p:sp>
      <p:sp>
        <p:nvSpPr>
          <p:cNvPr id="3" name="Text Placeholder 2">
            <a:extLst>
              <a:ext uri="{FF2B5EF4-FFF2-40B4-BE49-F238E27FC236}">
                <a16:creationId xmlns:a16="http://schemas.microsoft.com/office/drawing/2014/main" id="{61C0C06A-5DBB-4084-B18B-D4C15A7C94E5}"/>
              </a:ext>
            </a:extLst>
          </p:cNvPr>
          <p:cNvSpPr txBox="1">
            <a:spLocks noGrp="1"/>
          </p:cNvSpPr>
          <p:nvPr>
            <p:ph type="body" idx="4294967295"/>
          </p:nvPr>
        </p:nvSpPr>
        <p:spPr>
          <a:xfrm>
            <a:off x="503999" y="1600200"/>
            <a:ext cx="9325800" cy="5715000"/>
          </a:xfrm>
        </p:spPr>
        <p:txBody>
          <a:bodyPr/>
          <a:lstStyle/>
          <a:p>
            <a:pPr lvl="0" algn="ctr"/>
            <a:endParaRPr lang="en-US" dirty="0"/>
          </a:p>
          <a:p>
            <a:pPr lvl="0" algn="ctr"/>
            <a:r>
              <a:rPr lang="en-US" dirty="0"/>
              <a:t>Start with a check-in/discussion with staff, volunteers &amp; Board members about their understanding of cultural safety and where all team members are they indigenous to.  </a:t>
            </a:r>
          </a:p>
          <a:p>
            <a:pPr lvl="0" algn="ctr"/>
            <a:r>
              <a:rPr lang="en-US" dirty="0"/>
              <a:t>Knowing our own Indigenous roots helps to set a foundation to begin to look at the history of Indigenous people in Canada.</a:t>
            </a:r>
          </a:p>
          <a:p>
            <a:pPr lvl="0" algn="ctr"/>
            <a:r>
              <a:rPr lang="en-US" dirty="0"/>
              <a:t> </a:t>
            </a:r>
          </a:p>
          <a:p>
            <a:pPr lvl="0"/>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40C7DE7-9C69-47BF-91E3-BF8C5292B691}"/>
              </a:ext>
            </a:extLst>
          </p:cNvPr>
          <p:cNvSpPr txBox="1">
            <a:spLocks noGrp="1"/>
          </p:cNvSpPr>
          <p:nvPr>
            <p:ph type="subTitle" idx="4294967295"/>
          </p:nvPr>
        </p:nvSpPr>
        <p:spPr>
          <a:xfrm>
            <a:off x="228600" y="300600"/>
            <a:ext cx="9601200" cy="7014599"/>
          </a:xfrm>
        </p:spPr>
        <p:txBody>
          <a:bodyPr anchor="ctr"/>
          <a:lstStyle/>
          <a:p>
            <a:pPr lvl="0" algn="ctr"/>
            <a:endParaRPr lang="en-US" sz="2400" dirty="0"/>
          </a:p>
          <a:p>
            <a:pPr lvl="0" algn="ctr"/>
            <a:r>
              <a:rPr lang="en-US" sz="2400" dirty="0"/>
              <a:t>Based on wise practices, to be skilled in practices  of  cultural  safety and to work effectively with Indigenous peoples we must:</a:t>
            </a:r>
          </a:p>
          <a:p>
            <a:pPr lvl="0" algn="ctr"/>
            <a:r>
              <a:rPr lang="en-US" sz="2400" dirty="0"/>
              <a:t>•  acknowledge  our  own  cultural  practices  and  individual </a:t>
            </a:r>
            <a:r>
              <a:rPr lang="en-US" sz="2400" dirty="0" err="1"/>
              <a:t>behaviours</a:t>
            </a:r>
            <a:r>
              <a:rPr lang="en-US" sz="2400" dirty="0"/>
              <a:t> and the impact that they may have on Indigenous people</a:t>
            </a:r>
          </a:p>
          <a:p>
            <a:pPr lvl="0" algn="ctr"/>
            <a:r>
              <a:rPr lang="en-US" sz="2400" dirty="0"/>
              <a:t>• understand and acknowledge the impact of colonialism on Indigenous people in Canada</a:t>
            </a:r>
          </a:p>
          <a:p>
            <a:pPr lvl="0" algn="ctr"/>
            <a:r>
              <a:rPr lang="en-US" sz="2400" dirty="0"/>
              <a:t>• learn about the diversity of values, ceremonies, and spiritual practices within Indigenous communities</a:t>
            </a:r>
          </a:p>
          <a:p>
            <a:pPr lvl="0" algn="ctr"/>
            <a:r>
              <a:rPr lang="en-US" sz="2400" dirty="0"/>
              <a:t>• act differently to our usual culturally preferred ways in order to respond to the issues we have learned about</a:t>
            </a:r>
          </a:p>
          <a:p>
            <a:pPr lvl="0" algn="ctr"/>
            <a:r>
              <a:rPr lang="en-US" sz="2400" dirty="0"/>
              <a:t>• take initiative to create cultural safety</a:t>
            </a:r>
          </a:p>
          <a:p>
            <a:pPr lvl="0" algn="ctr"/>
            <a:r>
              <a:rPr lang="en-US" sz="2400" dirty="0"/>
              <a:t>• review on a continuous basis and be open to direct and</a:t>
            </a:r>
          </a:p>
          <a:p>
            <a:pPr lvl="0" algn="ctr"/>
            <a:r>
              <a:rPr lang="en-US" sz="2400" dirty="0"/>
              <a:t>indirect feedback</a:t>
            </a:r>
          </a:p>
          <a:p>
            <a:pPr lvl="0" algn="ct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E8B39D9-EC1C-4C62-8168-A4D5A0A6A958}"/>
              </a:ext>
            </a:extLst>
          </p:cNvPr>
          <p:cNvSpPr txBox="1">
            <a:spLocks noGrp="1"/>
          </p:cNvSpPr>
          <p:nvPr>
            <p:ph type="subTitle" idx="4294967295"/>
          </p:nvPr>
        </p:nvSpPr>
        <p:spPr>
          <a:xfrm>
            <a:off x="503999" y="144966"/>
            <a:ext cx="9325800" cy="7270595"/>
          </a:xfrm>
        </p:spPr>
        <p:txBody>
          <a:bodyPr anchor="ctr"/>
          <a:lstStyle/>
          <a:p>
            <a:pPr lvl="0" algn="ctr"/>
            <a:endParaRPr lang="en-US" dirty="0"/>
          </a:p>
          <a:p>
            <a:pPr lvl="0" algn="ctr"/>
            <a:r>
              <a:rPr lang="en-US" dirty="0"/>
              <a:t>Cultural Safety Quick Wins</a:t>
            </a:r>
          </a:p>
          <a:p>
            <a:pPr lvl="0" algn="ctr"/>
            <a:r>
              <a:rPr lang="en-US" dirty="0"/>
              <a:t>-</a:t>
            </a:r>
            <a:r>
              <a:rPr lang="en-US" sz="2400" dirty="0"/>
              <a:t>Prominent display of local Indigenous artwork</a:t>
            </a:r>
          </a:p>
          <a:p>
            <a:pPr lvl="0" algn="ctr"/>
            <a:endParaRPr lang="en-US" sz="2400" dirty="0"/>
          </a:p>
          <a:p>
            <a:pPr lvl="0" algn="ctr"/>
            <a:r>
              <a:rPr lang="en-US" sz="2400" dirty="0"/>
              <a:t>-Marketing material that specifically reflects local indigenous groups where your organization is located</a:t>
            </a:r>
          </a:p>
          <a:p>
            <a:pPr lvl="0" algn="ctr"/>
            <a:r>
              <a:rPr lang="en-US" sz="2400" dirty="0"/>
              <a:t>- Invite consumers to identify as Indigenous</a:t>
            </a:r>
          </a:p>
          <a:p>
            <a:pPr lvl="0" algn="ctr"/>
            <a:r>
              <a:rPr lang="en-US" sz="2400" dirty="0"/>
              <a:t>-When you are hosting activities, include an acknowledgment of the traditional territory where the event is being held</a:t>
            </a:r>
          </a:p>
          <a:p>
            <a:pPr lvl="0" algn="ctr"/>
            <a:r>
              <a:rPr lang="en-US" sz="2400" dirty="0"/>
              <a:t>-Invite an elder from a local indigenous community to offer a welcoming prayer events</a:t>
            </a:r>
          </a:p>
          <a:p>
            <a:pPr lvl="0" algn="ctr"/>
            <a:endParaRPr lang="en-US" sz="2400" dirty="0"/>
          </a:p>
        </p:txBody>
      </p:sp>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TotalTime>
  <Words>900</Words>
  <Application>Microsoft Office PowerPoint</Application>
  <PresentationFormat>Custom</PresentationFormat>
  <Paragraphs>77</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Verdana</vt:lpstr>
      <vt:lpstr>Default</vt:lpstr>
      <vt:lpstr>Cultural Safety</vt:lpstr>
      <vt:lpstr>Land Acknowledgement</vt:lpstr>
      <vt:lpstr>PowerPoint Presentation</vt:lpstr>
      <vt:lpstr>What is Cultural Safety?</vt:lpstr>
      <vt:lpstr>PowerPoint Presentation</vt:lpstr>
      <vt:lpstr>Why is Cultural Safety important for IL Centres?</vt:lpstr>
      <vt:lpstr>What are some actions organizations can take to begin to implement Cultural Safety practices?</vt:lpstr>
      <vt:lpstr>PowerPoint Presentation</vt:lpstr>
      <vt:lpstr>PowerPoint Presentation</vt:lpstr>
      <vt:lpstr>PowerPoint Presentation</vt:lpstr>
      <vt:lpstr>PowerPoint Presentation</vt:lpstr>
      <vt:lpstr>PowerPoint 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Safety</dc:title>
  <dc:creator>Laura Hockman</dc:creator>
  <cp:lastModifiedBy>Laura Hockman</cp:lastModifiedBy>
  <cp:revision>20</cp:revision>
  <dcterms:created xsi:type="dcterms:W3CDTF">2018-03-25T17:42:36Z</dcterms:created>
  <dcterms:modified xsi:type="dcterms:W3CDTF">2023-01-13T01:56:39Z</dcterms:modified>
</cp:coreProperties>
</file>